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66" r:id="rId6"/>
    <p:sldId id="257" r:id="rId7"/>
    <p:sldId id="262" r:id="rId8"/>
    <p:sldId id="263" r:id="rId9"/>
    <p:sldId id="264" r:id="rId10"/>
    <p:sldId id="258" r:id="rId11"/>
    <p:sldId id="268" r:id="rId12"/>
    <p:sldId id="259" r:id="rId13"/>
    <p:sldId id="269" r:id="rId14"/>
    <p:sldId id="265" r:id="rId15"/>
    <p:sldId id="270" r:id="rId16"/>
    <p:sldId id="271" r:id="rId17"/>
    <p:sldId id="260" r:id="rId18"/>
    <p:sldId id="261" r:id="rId19"/>
    <p:sldId id="267" r:id="rId2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BD46F"/>
    <a:srgbClr val="8FC63F"/>
    <a:srgbClr val="FD9D0D"/>
    <a:srgbClr val="8EC53D"/>
    <a:srgbClr val="133E26"/>
    <a:srgbClr val="DB2827"/>
    <a:srgbClr val="7E9688"/>
    <a:srgbClr val="1388AE"/>
    <a:srgbClr val="476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950" autoAdjust="0"/>
  </p:normalViewPr>
  <p:slideViewPr>
    <p:cSldViewPr snapToGrid="0">
      <p:cViewPr varScale="1">
        <p:scale>
          <a:sx n="70" d="100"/>
          <a:sy n="70" d="100"/>
        </p:scale>
        <p:origin x="2154"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theme" Target="../theme/theme3.xml"/><Relationship Id="rId5" Type="http://schemas.openxmlformats.org/officeDocument/2006/relationships/image" Target="../media/image19.svg"/><Relationship Id="rId4" Type="http://schemas.openxmlformats.org/officeDocument/2006/relationships/image" Target="../media/image18.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F53F363-7F8D-484C-A4AA-8F8B058DCA3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87" t="17526" r="92422" b="20492"/>
          <a:stretch/>
        </p:blipFill>
        <p:spPr>
          <a:xfrm>
            <a:off x="0" y="0"/>
            <a:ext cx="6856414" cy="9144618"/>
          </a:xfrm>
          <a:prstGeom prst="rect">
            <a:avLst/>
          </a:prstGeom>
        </p:spPr>
      </p:pic>
      <p:sp>
        <p:nvSpPr>
          <p:cNvPr id="3" name="Date Placeholder 2">
            <a:extLst>
              <a:ext uri="{FF2B5EF4-FFF2-40B4-BE49-F238E27FC236}">
                <a16:creationId xmlns:a16="http://schemas.microsoft.com/office/drawing/2014/main" id="{6BF37E21-56A6-44A4-84D2-0762D5501C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C1F887-9089-4015-AA87-2F53A30546A1}" type="datetimeFigureOut">
              <a:rPr lang="en-NL" sz="1000" smtClean="0">
                <a:latin typeface="Source Sans Pro" panose="020B0503030403020204" pitchFamily="34" charset="0"/>
                <a:ea typeface="Source Sans Pro" panose="020B0503030403020204" pitchFamily="34" charset="0"/>
              </a:rPr>
              <a:t>03/04/2022</a:t>
            </a:fld>
            <a:endParaRPr lang="en-NL" sz="1000" dirty="0">
              <a:latin typeface="Source Sans Pro" panose="020B0503030403020204" pitchFamily="34" charset="0"/>
              <a:ea typeface="Source Sans Pro" panose="020B0503030403020204" pitchFamily="34" charset="0"/>
            </a:endParaRPr>
          </a:p>
        </p:txBody>
      </p:sp>
      <p:sp>
        <p:nvSpPr>
          <p:cNvPr id="4" name="Footer Placeholder 3">
            <a:extLst>
              <a:ext uri="{FF2B5EF4-FFF2-40B4-BE49-F238E27FC236}">
                <a16:creationId xmlns:a16="http://schemas.microsoft.com/office/drawing/2014/main" id="{C8693F79-96D1-4534-8FEF-79BD241D49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sz="1000" dirty="0">
                <a:latin typeface="Source Sans Pro" panose="020B0503030403020204" pitchFamily="34" charset="0"/>
                <a:ea typeface="Source Sans Pro" panose="020B0503030403020204" pitchFamily="34" charset="0"/>
              </a:rPr>
              <a:t>Copyright © 2021 Cogix</a:t>
            </a:r>
            <a:endParaRPr lang="en-NL" sz="1000" dirty="0">
              <a:latin typeface="Source Sans Pro" panose="020B0503030403020204" pitchFamily="34" charset="0"/>
              <a:ea typeface="Source Sans Pro" panose="020B0503030403020204" pitchFamily="34" charset="0"/>
            </a:endParaRPr>
          </a:p>
        </p:txBody>
      </p:sp>
      <p:sp>
        <p:nvSpPr>
          <p:cNvPr id="5" name="Slide Number Placeholder 4">
            <a:extLst>
              <a:ext uri="{FF2B5EF4-FFF2-40B4-BE49-F238E27FC236}">
                <a16:creationId xmlns:a16="http://schemas.microsoft.com/office/drawing/2014/main" id="{29BC80BF-498E-4FDC-A805-F56082A657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7C509-DB40-4F09-B450-6D62EBC86D1A}" type="slidenum">
              <a:rPr lang="en-NL" sz="1000" smtClean="0">
                <a:latin typeface="Source Sans Pro" panose="020B0503030403020204" pitchFamily="34" charset="0"/>
                <a:ea typeface="Source Sans Pro" panose="020B0503030403020204" pitchFamily="34" charset="0"/>
              </a:rPr>
              <a:t>‹nr.›</a:t>
            </a:fld>
            <a:endParaRPr lang="en-NL" sz="1000">
              <a:latin typeface="Source Sans Pro" panose="020B0503030403020204" pitchFamily="34" charset="0"/>
              <a:ea typeface="Source Sans Pro" panose="020B0503030403020204" pitchFamily="34" charset="0"/>
            </a:endParaRPr>
          </a:p>
        </p:txBody>
      </p:sp>
      <p:pic>
        <p:nvPicPr>
          <p:cNvPr id="7" name="Graphic 6">
            <a:extLst>
              <a:ext uri="{FF2B5EF4-FFF2-40B4-BE49-F238E27FC236}">
                <a16:creationId xmlns:a16="http://schemas.microsoft.com/office/drawing/2014/main" id="{024385FC-5518-45C7-8CD7-E7C2998883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788" y="111919"/>
            <a:ext cx="2548224" cy="355926"/>
          </a:xfrm>
          <a:prstGeom prst="rect">
            <a:avLst/>
          </a:prstGeom>
        </p:spPr>
      </p:pic>
    </p:spTree>
    <p:extLst>
      <p:ext uri="{BB962C8B-B14F-4D97-AF65-F5344CB8AC3E}">
        <p14:creationId xmlns:p14="http://schemas.microsoft.com/office/powerpoint/2010/main" val="3179970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50">
                <a:latin typeface="Source Sans Pro" panose="020B0503030403020204" pitchFamily="34" charset="0"/>
                <a:ea typeface="Source Sans Pro" panose="020B0503030403020204" pitchFamily="34" charset="0"/>
              </a:defRPr>
            </a:lvl1pPr>
          </a:lstStyle>
          <a:p>
            <a:fld id="{0F22C80E-85A8-4698-9775-29E19E1DC41A}" type="datetimeFigureOut">
              <a:rPr lang="en-NL" smtClean="0"/>
              <a:pPr/>
              <a:t>03/04/2022</a:t>
            </a:fld>
            <a:endParaRPr lang="en-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50">
                <a:latin typeface="Source Sans Pro" panose="020B0503030403020204" pitchFamily="34" charset="0"/>
                <a:ea typeface="Source Sans Pro" panose="020B0503030403020204" pitchFamily="34" charset="0"/>
              </a:defRPr>
            </a:lvl1pPr>
          </a:lstStyle>
          <a:p>
            <a:r>
              <a:rPr lang="en-GB"/>
              <a:t>Copyright © 2021 Cogix</a:t>
            </a:r>
            <a:endParaRPr lang="en-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50">
                <a:latin typeface="Source Sans Pro" panose="020B0503030403020204" pitchFamily="34" charset="0"/>
                <a:ea typeface="Source Sans Pro" panose="020B0503030403020204" pitchFamily="34" charset="0"/>
              </a:defRPr>
            </a:lvl1pPr>
          </a:lstStyle>
          <a:p>
            <a:fld id="{EF23590B-7125-4D82-A0EF-34564D7ADC8A}" type="slidenum">
              <a:rPr lang="en-NL" smtClean="0"/>
              <a:pPr/>
              <a:t>‹nr.›</a:t>
            </a:fld>
            <a:endParaRPr lang="en-NL"/>
          </a:p>
        </p:txBody>
      </p:sp>
      <p:pic>
        <p:nvPicPr>
          <p:cNvPr id="8" name="Graphic 7">
            <a:extLst>
              <a:ext uri="{FF2B5EF4-FFF2-40B4-BE49-F238E27FC236}">
                <a16:creationId xmlns:a16="http://schemas.microsoft.com/office/drawing/2014/main" id="{762AC0E1-B2BB-4B39-82D0-8985606BCB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788" y="111919"/>
            <a:ext cx="2548224" cy="355926"/>
          </a:xfrm>
          <a:prstGeom prst="rect">
            <a:avLst/>
          </a:prstGeom>
        </p:spPr>
      </p:pic>
    </p:spTree>
    <p:extLst>
      <p:ext uri="{BB962C8B-B14F-4D97-AF65-F5344CB8AC3E}">
        <p14:creationId xmlns:p14="http://schemas.microsoft.com/office/powerpoint/2010/main" val="137839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200" kern="1200">
        <a:solidFill>
          <a:schemeClr val="tx1"/>
        </a:solidFill>
        <a:latin typeface="Source Sans Pro" panose="020B0503030403020204" pitchFamily="34" charset="0"/>
        <a:ea typeface="Source Sans Pro" panose="020B0503030403020204" pitchFamily="34" charset="0"/>
        <a:cs typeface="+mn-cs"/>
      </a:defRPr>
    </a:lvl2pPr>
    <a:lvl3pPr marL="914400" algn="l" defTabSz="914400" rtl="0" eaLnBrk="1" latinLnBrk="0" hangingPunct="1">
      <a:defRPr sz="1200" kern="1200">
        <a:solidFill>
          <a:schemeClr val="tx1"/>
        </a:solidFill>
        <a:latin typeface="Source Sans Pro" panose="020B0503030403020204" pitchFamily="34" charset="0"/>
        <a:ea typeface="Source Sans Pro" panose="020B0503030403020204" pitchFamily="34" charset="0"/>
        <a:cs typeface="+mn-cs"/>
      </a:defRPr>
    </a:lvl3pPr>
    <a:lvl4pPr marL="1371600" algn="l" defTabSz="914400" rtl="0" eaLnBrk="1" latinLnBrk="0" hangingPunct="1">
      <a:defRPr sz="1200" kern="1200">
        <a:solidFill>
          <a:schemeClr val="tx1"/>
        </a:solidFill>
        <a:latin typeface="Source Sans Pro" panose="020B0503030403020204" pitchFamily="34" charset="0"/>
        <a:ea typeface="Source Sans Pro" panose="020B0503030403020204" pitchFamily="34" charset="0"/>
        <a:cs typeface="+mn-cs"/>
      </a:defRPr>
    </a:lvl4pPr>
    <a:lvl5pPr marL="1828800" algn="l" defTabSz="914400" rtl="0" eaLnBrk="1" latinLnBrk="0" hangingPunct="1">
      <a:defRPr sz="1200" kern="1200">
        <a:solidFill>
          <a:schemeClr val="tx1"/>
        </a:solidFill>
        <a:latin typeface="Source Sans Pro" panose="020B0503030403020204" pitchFamily="34" charset="0"/>
        <a:ea typeface="Source Sans Pro" panose="020B0503030403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Met het doorvoeren van de vereenvoudiging van de bekostiging zijn de okt-2022, okt-2023 etc. tellingen vervangen door feb-2022, feb-2023 etc. tellingen. Hierbij zijn de ingevoerde leerlingenaantallen van de betreffende oktobertelling gekopieerd naar de februaritelling (okt-2022 naar feb-2023 etc.). </a:t>
            </a:r>
          </a:p>
          <a:p>
            <a:endParaRPr lang="nl-NL" b="0" i="0" dirty="0">
              <a:solidFill>
                <a:srgbClr val="333333"/>
              </a:solidFill>
              <a:effectLst/>
              <a:latin typeface="Open Sans" panose="020B0606030504020204" pitchFamily="34" charset="0"/>
            </a:endParaRPr>
          </a:p>
          <a:p>
            <a:r>
              <a:rPr lang="nl-NL" dirty="0"/>
              <a:t>Velden nog vullen:</a:t>
            </a:r>
          </a:p>
          <a:p>
            <a:pPr marL="171450" indent="-171450">
              <a:buFontTx/>
              <a:buChar char="-"/>
            </a:pPr>
            <a:r>
              <a:rPr lang="nl-NL" dirty="0"/>
              <a:t>Aantal leerlingen van 4 t/m 7 jaar (uitsplitsing blijft nog vanwege berekening bekostiging t/m 2022, wordt later opgeschoond)</a:t>
            </a:r>
          </a:p>
          <a:p>
            <a:pPr marL="171450" indent="-171450">
              <a:buFontTx/>
              <a:buChar char="-"/>
            </a:pPr>
            <a:r>
              <a:rPr lang="nl-NL" dirty="0"/>
              <a:t>Aantal leerlingen vanaf 8 jaar (uitsplitsing blijft nog vanwege berekening bekostiging t/m 2022, wordt later opgeschoond)</a:t>
            </a:r>
          </a:p>
          <a:p>
            <a:pPr marL="171450" indent="-171450">
              <a:buFontTx/>
              <a:buChar char="-"/>
            </a:pPr>
            <a:r>
              <a:rPr lang="nl-NL" dirty="0"/>
              <a:t>NOAT leerlingen</a:t>
            </a:r>
          </a:p>
          <a:p>
            <a:pPr marL="171450" indent="-171450">
              <a:buFontTx/>
              <a:buChar char="-"/>
            </a:pPr>
            <a:r>
              <a:rPr lang="nl-NL" dirty="0"/>
              <a:t>Achterstandsscore</a:t>
            </a:r>
          </a:p>
          <a:p>
            <a:pPr marL="171450" indent="-171450">
              <a:buFontTx/>
              <a:buChar char="-"/>
            </a:pPr>
            <a:r>
              <a:rPr lang="nl-NL" dirty="0"/>
              <a:t>NPO Arbeidsmarkttoelage (1=ja, 0=nee)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 eventuele aanvullende bijzondere </a:t>
            </a:r>
            <a:r>
              <a:rPr lang="nl-NL" dirty="0" err="1"/>
              <a:t>bekostigingen</a:t>
            </a:r>
            <a:endParaRPr lang="nl-NL" dirty="0"/>
          </a:p>
          <a:p>
            <a:pPr marL="171450" indent="-171450">
              <a:buFontTx/>
              <a:buChar char="-"/>
            </a:pPr>
            <a:endParaRPr lang="nl-NL" dirty="0"/>
          </a:p>
          <a:p>
            <a:pPr marL="0" indent="0">
              <a:buFontTx/>
              <a:buNone/>
            </a:pPr>
            <a:r>
              <a:rPr lang="nl-NL" dirty="0"/>
              <a:t>Niet meer vullen vanaf feb-2022:</a:t>
            </a:r>
          </a:p>
          <a:p>
            <a:pPr marL="171450" indent="-171450">
              <a:buFontTx/>
              <a:buChar char="-"/>
            </a:pPr>
            <a:r>
              <a:rPr lang="nl-NL" dirty="0"/>
              <a:t>Gewogen gemiddelde leeftijd (GGL) – Invoer</a:t>
            </a:r>
          </a:p>
          <a:p>
            <a:pPr marL="171450" indent="-171450">
              <a:buFontTx/>
              <a:buChar char="-"/>
            </a:pPr>
            <a:r>
              <a:rPr lang="nl-NL" dirty="0"/>
              <a:t>Oorspronkelijke bekostiging OAB</a:t>
            </a:r>
          </a:p>
          <a:p>
            <a:pPr marL="171450" indent="-171450">
              <a:buFontTx/>
              <a:buChar char="-"/>
            </a:pPr>
            <a:endParaRPr lang="nl-NL" dirty="0"/>
          </a:p>
          <a:p>
            <a:pPr marL="0" indent="0">
              <a:buFontTx/>
              <a:buNone/>
            </a:pPr>
            <a:r>
              <a:rPr lang="nl-NL" dirty="0"/>
              <a:t>Wordt niet meer berekende vanaf feb-2022:</a:t>
            </a:r>
          </a:p>
          <a:p>
            <a:pPr marL="171450" indent="-171450">
              <a:buFontTx/>
              <a:buChar char="-"/>
            </a:pPr>
            <a:r>
              <a:rPr lang="nl-NL" dirty="0"/>
              <a:t>Gewogen gemiddelde leeftijd (GGL) – Voorstel</a:t>
            </a:r>
          </a:p>
          <a:p>
            <a:pPr marL="171450" indent="-171450">
              <a:buFontTx/>
              <a:buChar char="-"/>
            </a:pPr>
            <a:r>
              <a:rPr lang="nl-NL" dirty="0"/>
              <a:t>Aantal te huisvesten groepen leerlingen</a:t>
            </a:r>
          </a:p>
          <a:p>
            <a:pPr marL="171450" indent="-171450">
              <a:buFontTx/>
              <a:buChar char="-"/>
            </a:pPr>
            <a:r>
              <a:rPr lang="nl-NL" dirty="0"/>
              <a:t>Genormeerd aantal vierkante meter bruto vloeroppervlakte</a:t>
            </a:r>
          </a:p>
          <a:p>
            <a:pPr marL="171450" indent="-171450">
              <a:buFontTx/>
              <a:buChar char="-"/>
            </a:pPr>
            <a:r>
              <a:rPr lang="nl-NL" dirty="0"/>
              <a:t>Aantal leerlingen verhoogd</a:t>
            </a:r>
          </a:p>
          <a:p>
            <a:pPr marL="171450" indent="-171450">
              <a:buFontTx/>
              <a:buChar char="-"/>
            </a:pPr>
            <a:r>
              <a:rPr lang="nl-NL" dirty="0"/>
              <a:t>Aantal NOAT leerlingen verhoogd</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3</a:t>
            </a:fld>
            <a:endParaRPr lang="en-NL"/>
          </a:p>
        </p:txBody>
      </p:sp>
    </p:spTree>
    <p:extLst>
      <p:ext uri="{BB962C8B-B14F-4D97-AF65-F5344CB8AC3E}">
        <p14:creationId xmlns:p14="http://schemas.microsoft.com/office/powerpoint/2010/main" val="215802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parameters toegevoegd voor verhoging bekostiging.</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12</a:t>
            </a:fld>
            <a:endParaRPr lang="en-NL"/>
          </a:p>
        </p:txBody>
      </p:sp>
    </p:spTree>
    <p:extLst>
      <p:ext uri="{BB962C8B-B14F-4D97-AF65-F5344CB8AC3E}">
        <p14:creationId xmlns:p14="http://schemas.microsoft.com/office/powerpoint/2010/main" val="42904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Oude parameters zijn geleegd per 2024 en staan onderaan. </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13</a:t>
            </a:fld>
            <a:endParaRPr lang="en-NL"/>
          </a:p>
        </p:txBody>
      </p:sp>
    </p:spTree>
    <p:extLst>
      <p:ext uri="{BB962C8B-B14F-4D97-AF65-F5344CB8AC3E}">
        <p14:creationId xmlns:p14="http://schemas.microsoft.com/office/powerpoint/2010/main" val="71934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bekostigingsfeiten zijn op basis van oude koppelingen gevuld. Vergeet niet deze koppelingen na te lopen en naar wens in te stellen. Dit kan via het scherm Grootboekrekeningen, tabblad Per feit. </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14</a:t>
            </a:fld>
            <a:endParaRPr lang="en-NL"/>
          </a:p>
        </p:txBody>
      </p:sp>
    </p:spTree>
    <p:extLst>
      <p:ext uri="{BB962C8B-B14F-4D97-AF65-F5344CB8AC3E}">
        <p14:creationId xmlns:p14="http://schemas.microsoft.com/office/powerpoint/2010/main" val="3834114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Indien er binnen jouw bestuur kostenplaatsen zijn die gezamenlijk bekostiging ontvangen, controleer dan de herverdeling RIO (voorheen BRIN). De berekening van de oude bekostiging voor de overgangsregeling moet op gelijke manier herverdeeld worden voor een juiste berekening van de overgangsregeling. Neem dus de instellingen van de oude bekostiging over in de nieuwe feiten ten behoeve van de overgangsregeling.</a:t>
            </a:r>
          </a:p>
          <a:p>
            <a:endParaRPr lang="nl-NL" dirty="0"/>
          </a:p>
          <a:p>
            <a:r>
              <a:rPr lang="nl-NL" dirty="0"/>
              <a:t>Eventuele herverdelingen van de nieuwe bekostigingsregelingen kunnen hier ook naar wens ingesteld worden. </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15</a:t>
            </a:fld>
            <a:endParaRPr lang="en-NL"/>
          </a:p>
        </p:txBody>
      </p:sp>
    </p:spTree>
    <p:extLst>
      <p:ext uri="{BB962C8B-B14F-4D97-AF65-F5344CB8AC3E}">
        <p14:creationId xmlns:p14="http://schemas.microsoft.com/office/powerpoint/2010/main" val="26812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Met het doorvoeren van de vereenvoudiging van de bekostiging zijn de okt-2022, okt-2023 etc. tellingen vervangen door feb-2022, feb-2023 etc. tellingen. Hierbij zijn de ingevoerde leerlingenaantallen van de betreffende oktobertelling gekopieerd naar de februaritelling (okt-2022 naar feb-2023 etc.). </a:t>
            </a:r>
          </a:p>
          <a:p>
            <a:endParaRPr lang="nl-NL" b="0" i="0" dirty="0">
              <a:solidFill>
                <a:srgbClr val="333333"/>
              </a:solidFill>
              <a:effectLst/>
              <a:latin typeface="Open Sans" panose="020B0606030504020204" pitchFamily="34" charset="0"/>
            </a:endParaRPr>
          </a:p>
          <a:p>
            <a:r>
              <a:rPr lang="nl-NL" dirty="0"/>
              <a:t>Velden nog vullen:</a:t>
            </a:r>
          </a:p>
          <a:p>
            <a:pPr marL="171450" indent="-171450">
              <a:buFontTx/>
              <a:buChar char="-"/>
            </a:pPr>
            <a:r>
              <a:rPr lang="nl-NL" dirty="0"/>
              <a:t>Aantal leerlingen SBO</a:t>
            </a:r>
          </a:p>
          <a:p>
            <a:pPr marL="171450" indent="-171450">
              <a:buFontTx/>
              <a:buChar char="-"/>
            </a:pPr>
            <a:r>
              <a:rPr lang="nl-NL" dirty="0"/>
              <a:t>Aantal </a:t>
            </a:r>
            <a:r>
              <a:rPr lang="nl-NL" dirty="0" err="1"/>
              <a:t>cumi</a:t>
            </a:r>
            <a:r>
              <a:rPr lang="nl-NL" dirty="0"/>
              <a:t> leerlingen SBO</a:t>
            </a:r>
          </a:p>
          <a:p>
            <a:pPr marL="171450" indent="-171450">
              <a:buFontTx/>
              <a:buChar char="-"/>
            </a:pPr>
            <a:r>
              <a:rPr lang="nl-NL" dirty="0"/>
              <a:t>Aantal nevenvestigingen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NPO Arbeidsmarkttoelage (1=ja, 0=nee)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 eventuele aanvullende bijzondere </a:t>
            </a:r>
            <a:r>
              <a:rPr lang="nl-NL" dirty="0" err="1"/>
              <a:t>bekostigingen</a:t>
            </a:r>
            <a:endParaRPr lang="nl-NL" dirty="0"/>
          </a:p>
          <a:p>
            <a:pPr marL="171450" indent="-171450">
              <a:buFontTx/>
              <a:buChar char="-"/>
            </a:pPr>
            <a:endParaRPr lang="nl-NL" dirty="0"/>
          </a:p>
          <a:p>
            <a:pPr marL="0" indent="0">
              <a:buFontTx/>
              <a:buNone/>
            </a:pPr>
            <a:r>
              <a:rPr lang="nl-NL" dirty="0"/>
              <a:t>Niet meer vullen vanaf feb-2022:</a:t>
            </a:r>
          </a:p>
          <a:p>
            <a:pPr marL="171450" indent="-171450">
              <a:buFontTx/>
              <a:buChar char="-"/>
            </a:pPr>
            <a:r>
              <a:rPr lang="nl-NL" dirty="0"/>
              <a:t>Aantal BAO leerlingen SWV</a:t>
            </a:r>
          </a:p>
          <a:p>
            <a:pPr marL="171450" indent="-171450">
              <a:buFontTx/>
              <a:buChar char="-"/>
            </a:pPr>
            <a:r>
              <a:rPr lang="nl-NL" dirty="0"/>
              <a:t>Aantal SBAO leerlingen SWV</a:t>
            </a:r>
          </a:p>
          <a:p>
            <a:pPr marL="171450" indent="-171450">
              <a:buFontTx/>
              <a:buChar char="-"/>
            </a:pPr>
            <a:r>
              <a:rPr lang="nl-NL" dirty="0"/>
              <a:t>Gewogen gemiddelde leeftijd (GGL) – Invoer</a:t>
            </a:r>
          </a:p>
          <a:p>
            <a:pPr marL="171450" indent="-171450">
              <a:buFontTx/>
              <a:buChar char="-"/>
            </a:pPr>
            <a:r>
              <a:rPr lang="nl-NL" dirty="0"/>
              <a:t>Peildatum 1 feb eigen leerlingen SWV</a:t>
            </a:r>
          </a:p>
          <a:p>
            <a:pPr marL="171450" indent="-171450">
              <a:buFontTx/>
              <a:buChar char="-"/>
            </a:pPr>
            <a:endParaRPr lang="nl-NL" dirty="0"/>
          </a:p>
          <a:p>
            <a:pPr marL="0" indent="0">
              <a:buFontTx/>
              <a:buNone/>
            </a:pPr>
            <a:r>
              <a:rPr lang="nl-NL" dirty="0"/>
              <a:t>Wordt niet meer berekende vanaf feb-2022:</a:t>
            </a:r>
          </a:p>
          <a:p>
            <a:pPr marL="171450" indent="-171450">
              <a:buFontTx/>
              <a:buChar char="-"/>
            </a:pPr>
            <a:r>
              <a:rPr lang="nl-NL" dirty="0"/>
              <a:t>Gewogen gemiddelde leeftijd (GGL) – Voorstel</a:t>
            </a:r>
          </a:p>
          <a:p>
            <a:pPr marL="171450" indent="-171450">
              <a:buFontTx/>
              <a:buChar char="-"/>
            </a:pPr>
            <a:r>
              <a:rPr lang="nl-NL" dirty="0"/>
              <a:t>Aantal te huisvesten groepen leerlingen</a:t>
            </a:r>
          </a:p>
          <a:p>
            <a:pPr marL="171450" indent="-171450">
              <a:buFontTx/>
              <a:buChar char="-"/>
            </a:pPr>
            <a:r>
              <a:rPr lang="nl-NL" dirty="0"/>
              <a:t>Genormeerd aantal vierkante meter bruto vloeroppervlakte</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4</a:t>
            </a:fld>
            <a:endParaRPr lang="en-NL"/>
          </a:p>
        </p:txBody>
      </p:sp>
    </p:spTree>
    <p:extLst>
      <p:ext uri="{BB962C8B-B14F-4D97-AF65-F5344CB8AC3E}">
        <p14:creationId xmlns:p14="http://schemas.microsoft.com/office/powerpoint/2010/main" val="417911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Met het doorvoeren van de vereenvoudiging van de bekostiging zijn de okt-2022, okt-2023 etc. tellingen vervangen door feb-2022, feb-2023 etc. tellingen. Hierbij zijn de ingevoerde leerlingenaantallen van de betreffende oktobertelling gekopieerd naar de februaritelling (okt-2022 naar feb-2023 etc.). </a:t>
            </a:r>
          </a:p>
          <a:p>
            <a:endParaRPr lang="nl-NL" b="0" i="0" dirty="0">
              <a:solidFill>
                <a:srgbClr val="333333"/>
              </a:solidFill>
              <a:effectLst/>
              <a:latin typeface="Open Sans" panose="020B0606030504020204" pitchFamily="34" charset="0"/>
            </a:endParaRPr>
          </a:p>
          <a:p>
            <a:r>
              <a:rPr lang="nl-NL" dirty="0"/>
              <a:t>Velden nog vullen:</a:t>
            </a:r>
          </a:p>
          <a:p>
            <a:pPr marL="171450" indent="-171450">
              <a:buFontTx/>
              <a:buChar char="-"/>
            </a:pPr>
            <a:r>
              <a:rPr lang="nl-NL" dirty="0"/>
              <a:t>Aantal leerlingen van 4 t/m 7 jaar Cat. 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van 4 t/m 7 jaar Cat. 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van 4 t/m 7 jaar Cat.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vanaf 8 jaar Cat. 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vanaf 8 jaar Cat. 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vanaf 8 jaar Cat.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VSO Cat. 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VSO Cat. 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VSO Cat.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a:t>
            </a:r>
            <a:r>
              <a:rPr lang="nl-NL" dirty="0" err="1"/>
              <a:t>cumi</a:t>
            </a:r>
            <a:r>
              <a:rPr lang="nl-NL" dirty="0"/>
              <a:t> leerlingen (V)SO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NPO Arbeidsmarkttoelage (1=ja, 0=nee)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 eventuele aanvullende bijzondere </a:t>
            </a:r>
            <a:r>
              <a:rPr lang="nl-NL" dirty="0" err="1"/>
              <a:t>bekostigingen</a:t>
            </a:r>
            <a:endParaRPr lang="nl-NL" dirty="0"/>
          </a:p>
          <a:p>
            <a:pPr marL="171450" indent="-171450">
              <a:buFontTx/>
              <a:buChar char="-"/>
            </a:pPr>
            <a:endParaRPr lang="nl-NL" dirty="0"/>
          </a:p>
          <a:p>
            <a:pPr marL="0" indent="0">
              <a:buFontTx/>
              <a:buNone/>
            </a:pPr>
            <a:r>
              <a:rPr lang="nl-NL" dirty="0"/>
              <a:t>Niet meer vullen vanaf feb-2022:</a:t>
            </a:r>
          </a:p>
          <a:p>
            <a:pPr marL="171450" indent="-171450">
              <a:buFontTx/>
              <a:buChar char="-"/>
            </a:pPr>
            <a:r>
              <a:rPr lang="nl-NL" dirty="0"/>
              <a:t>Gewogen gemiddelde leeftijd (GGL) – Invoer</a:t>
            </a:r>
          </a:p>
          <a:p>
            <a:pPr marL="171450" indent="-171450">
              <a:buFontTx/>
              <a:buChar char="-"/>
            </a:pPr>
            <a:r>
              <a:rPr lang="nl-NL" dirty="0"/>
              <a:t>Onderwijssoort</a:t>
            </a:r>
          </a:p>
          <a:p>
            <a:pPr marL="171450" indent="-171450">
              <a:buFontTx/>
              <a:buChar char="-"/>
            </a:pPr>
            <a:endParaRPr lang="nl-NL" dirty="0"/>
          </a:p>
          <a:p>
            <a:pPr marL="0" indent="0">
              <a:buFontTx/>
              <a:buNone/>
            </a:pPr>
            <a:r>
              <a:rPr lang="nl-NL" dirty="0"/>
              <a:t>Wordt niet meer berekende vanaf feb-2022:</a:t>
            </a:r>
          </a:p>
          <a:p>
            <a:pPr marL="171450" indent="-171450">
              <a:buFontTx/>
              <a:buChar char="-"/>
            </a:pPr>
            <a:r>
              <a:rPr lang="nl-NL" dirty="0"/>
              <a:t>Gewogen gemiddelde leeftijd (GGL) – Voorstel</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5</a:t>
            </a:fld>
            <a:endParaRPr lang="en-NL"/>
          </a:p>
        </p:txBody>
      </p:sp>
    </p:spTree>
    <p:extLst>
      <p:ext uri="{BB962C8B-B14F-4D97-AF65-F5344CB8AC3E}">
        <p14:creationId xmlns:p14="http://schemas.microsoft.com/office/powerpoint/2010/main" val="15898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Met het doorvoeren van de vereenvoudiging van de bekostiging zijn de okt-2022, okt-2023 etc. tellingen vervangen door feb-2022, feb-2023 etc. tellingen. Hierbij zijn de ingevoerde leerlingenaantallen van de betreffende oktobertelling gekopieerd naar de februaritelling (okt-2022 naar feb-2023 etc.). </a:t>
            </a:r>
          </a:p>
          <a:p>
            <a:endParaRPr lang="nl-NL" b="0" i="0" dirty="0">
              <a:solidFill>
                <a:srgbClr val="333333"/>
              </a:solidFill>
              <a:effectLst/>
              <a:latin typeface="Open Sans" panose="020B0606030504020204" pitchFamily="34" charset="0"/>
            </a:endParaRPr>
          </a:p>
          <a:p>
            <a:r>
              <a:rPr lang="nl-NL" dirty="0"/>
              <a:t>Velden nog vullen:</a:t>
            </a:r>
          </a:p>
          <a:p>
            <a:pPr marL="171450" indent="-171450">
              <a:buFontTx/>
              <a:buChar char="-"/>
            </a:pPr>
            <a:r>
              <a:rPr lang="nl-NL" dirty="0"/>
              <a:t>Totaal aantal leerlingen basisonderwijs in SWV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Totaal aantal leerlingen SBO in SWV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Som van alle achterstandsscores van scholen binnen SWV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afgegeven </a:t>
            </a:r>
            <a:r>
              <a:rPr lang="nl-NL" dirty="0" err="1"/>
              <a:t>TLV’s</a:t>
            </a:r>
            <a:r>
              <a:rPr lang="nl-NL" dirty="0"/>
              <a:t> SBO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afgegeven </a:t>
            </a:r>
            <a:r>
              <a:rPr lang="nl-NL" dirty="0" err="1"/>
              <a:t>TLV’s</a:t>
            </a:r>
            <a:r>
              <a:rPr lang="nl-NL" dirty="0"/>
              <a:t> SO categorie 1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afgegeven </a:t>
            </a:r>
            <a:r>
              <a:rPr lang="nl-NL" dirty="0" err="1"/>
              <a:t>TLV’s</a:t>
            </a:r>
            <a:r>
              <a:rPr lang="nl-NL" dirty="0"/>
              <a:t> SO categorie 2 (nieuw)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afgegeven </a:t>
            </a:r>
            <a:r>
              <a:rPr lang="nl-NL" dirty="0" err="1"/>
              <a:t>TLV’s</a:t>
            </a:r>
            <a:r>
              <a:rPr lang="nl-NL" dirty="0"/>
              <a:t> SO categorie 3 (nieuw)</a:t>
            </a:r>
          </a:p>
          <a:p>
            <a:pPr marL="171450" indent="-171450">
              <a:buFontTx/>
              <a:buChar char="-"/>
            </a:pPr>
            <a:endParaRPr lang="nl-NL" dirty="0"/>
          </a:p>
          <a:p>
            <a:pPr marL="0" indent="0">
              <a:buFontTx/>
              <a:buNone/>
            </a:pPr>
            <a:r>
              <a:rPr lang="nl-NL" dirty="0"/>
              <a:t>Niet meer vullen vanaf feb-2022:</a:t>
            </a:r>
          </a:p>
          <a:p>
            <a:pPr marL="171450" indent="-171450">
              <a:buFontTx/>
              <a:buChar char="-"/>
            </a:pPr>
            <a:r>
              <a:rPr lang="nl-NL" dirty="0"/>
              <a:t>Aantal leerlingen samenwerkingsverband</a:t>
            </a:r>
          </a:p>
          <a:p>
            <a:pPr marL="171450" indent="-171450">
              <a:buFontTx/>
              <a:buChar char="-"/>
            </a:pPr>
            <a:r>
              <a:rPr lang="nl-NL" dirty="0"/>
              <a:t>Aantal leerlingen </a:t>
            </a:r>
            <a:r>
              <a:rPr lang="nl-NL" dirty="0" err="1"/>
              <a:t>swv</a:t>
            </a:r>
            <a:r>
              <a:rPr lang="nl-NL" dirty="0"/>
              <a:t> SO &lt;8 (1) laag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SO &lt;8 (2) midden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SO &lt;8 (3) hoog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SO &gt;=8 (1) laag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SO &gt;=8 (2) midden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SO &gt;=8 (3) hoog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Aantal leerlingen </a:t>
            </a:r>
            <a:r>
              <a:rPr lang="nl-NL" dirty="0" err="1"/>
              <a:t>swv</a:t>
            </a:r>
            <a:r>
              <a:rPr lang="nl-NL" dirty="0"/>
              <a:t> 1/10/t-1 po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Sommatie achterstandsscore samenwerkingsverband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6</a:t>
            </a:fld>
            <a:endParaRPr lang="en-NL"/>
          </a:p>
        </p:txBody>
      </p:sp>
    </p:spTree>
    <p:extLst>
      <p:ext uri="{BB962C8B-B14F-4D97-AF65-F5344CB8AC3E}">
        <p14:creationId xmlns:p14="http://schemas.microsoft.com/office/powerpoint/2010/main" val="130119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het tabblad Tussenresultaten vind je met de filter op 2023 de benodigde informatie terug voor de berekening van de overgangsregelingen. Deze berekeningen sluiten aan met het model van de PO-raad. De pijltjes geven aan welk feit waar terug te vinden is in het model van de PO-raad. De omcirkelde feiten tonen hoe de bedragen opgebouwd zijn.</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7</a:t>
            </a:fld>
            <a:endParaRPr lang="en-NL"/>
          </a:p>
        </p:txBody>
      </p:sp>
    </p:spTree>
    <p:extLst>
      <p:ext uri="{BB962C8B-B14F-4D97-AF65-F5344CB8AC3E}">
        <p14:creationId xmlns:p14="http://schemas.microsoft.com/office/powerpoint/2010/main" val="188623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het tabblad Tussenresultaten vind je met de filter op 2023 de benodigde informatie terug voor de berekening van de overgangsregelingen. Deze berekeningen sluiten aan met het model van de PO-raad. De pijltjes geven aan welk feit waar terug te vinden is in het model van de PO-raad. De omcirkelde feiten tonen hoe de bedragen opgebouwd zijn.</a:t>
            </a:r>
          </a:p>
          <a:p>
            <a:endParaRPr lang="nl-NL" dirty="0"/>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8</a:t>
            </a:fld>
            <a:endParaRPr lang="en-NL"/>
          </a:p>
        </p:txBody>
      </p:sp>
    </p:spTree>
    <p:extLst>
      <p:ext uri="{BB962C8B-B14F-4D97-AF65-F5344CB8AC3E}">
        <p14:creationId xmlns:p14="http://schemas.microsoft.com/office/powerpoint/2010/main" val="35183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Makkelijkste manier om de aansluiting tussen </a:t>
            </a:r>
            <a:r>
              <a:rPr lang="nl-NL" dirty="0" err="1"/>
              <a:t>Cogix</a:t>
            </a:r>
            <a:r>
              <a:rPr lang="nl-NL" dirty="0"/>
              <a:t> en PO-raad model te maken is om beide te vullen met de leerlingenaantallen en met elkaar te vergelijken. </a:t>
            </a:r>
          </a:p>
          <a:p>
            <a:endParaRPr lang="nl-NL" dirty="0"/>
          </a:p>
          <a:p>
            <a:r>
              <a:rPr lang="nl-NL" sz="1800" b="0" i="0" u="none" strike="noStrike" dirty="0">
                <a:solidFill>
                  <a:srgbClr val="000000"/>
                </a:solidFill>
                <a:effectLst/>
                <a:latin typeface="Calibri" panose="020F0502020204030204" pitchFamily="34" charset="0"/>
              </a:rPr>
              <a:t>Overgangspercentage:</a:t>
            </a:r>
          </a:p>
          <a:p>
            <a:r>
              <a:rPr lang="nl-NL" sz="1800" b="0" i="0" u="none" strike="noStrike" dirty="0">
                <a:solidFill>
                  <a:srgbClr val="000000"/>
                </a:solidFill>
                <a:effectLst/>
                <a:latin typeface="Calibri" panose="020F0502020204030204" pitchFamily="34" charset="0"/>
              </a:rPr>
              <a:t>2023: 75%</a:t>
            </a:r>
          </a:p>
          <a:p>
            <a:r>
              <a:rPr lang="nl-NL" sz="1800" b="0" i="0" u="none" strike="noStrike" dirty="0">
                <a:solidFill>
                  <a:srgbClr val="000000"/>
                </a:solidFill>
                <a:effectLst/>
                <a:latin typeface="Calibri" panose="020F0502020204030204" pitchFamily="34" charset="0"/>
              </a:rPr>
              <a:t>2024: 50%</a:t>
            </a:r>
          </a:p>
          <a:p>
            <a:r>
              <a:rPr lang="nl-NL" sz="1800" b="0" i="0" u="none" strike="noStrike" dirty="0">
                <a:solidFill>
                  <a:srgbClr val="000000"/>
                </a:solidFill>
                <a:effectLst/>
                <a:latin typeface="Calibri" panose="020F0502020204030204" pitchFamily="34" charset="0"/>
              </a:rPr>
              <a:t>2025: 25%</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9</a:t>
            </a:fld>
            <a:endParaRPr lang="en-NL"/>
          </a:p>
        </p:txBody>
      </p:sp>
    </p:spTree>
    <p:extLst>
      <p:ext uri="{BB962C8B-B14F-4D97-AF65-F5344CB8AC3E}">
        <p14:creationId xmlns:p14="http://schemas.microsoft.com/office/powerpoint/2010/main" val="206567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Makkelijkste manier om de aansluiting tussen </a:t>
            </a:r>
            <a:r>
              <a:rPr lang="nl-NL" dirty="0" err="1"/>
              <a:t>Cogix</a:t>
            </a:r>
            <a:r>
              <a:rPr lang="nl-NL" dirty="0"/>
              <a:t> en PO-raad model te maken is om beide te vullen met de leerlingenaantallen en met elkaar te vergelijken. </a:t>
            </a:r>
          </a:p>
          <a:p>
            <a:endParaRPr lang="nl-NL" dirty="0"/>
          </a:p>
          <a:p>
            <a:r>
              <a:rPr lang="nl-NL" dirty="0"/>
              <a:t>Maximaal negatief herverdeeleffect:</a:t>
            </a:r>
          </a:p>
          <a:p>
            <a:r>
              <a:rPr lang="nl-NL" dirty="0"/>
              <a:t>2023: -1%</a:t>
            </a:r>
          </a:p>
          <a:p>
            <a:r>
              <a:rPr lang="nl-NL" dirty="0"/>
              <a:t>2024: -2%</a:t>
            </a:r>
          </a:p>
          <a:p>
            <a:r>
              <a:rPr lang="nl-NL" dirty="0"/>
              <a:t>2025: -3%</a:t>
            </a:r>
          </a:p>
          <a:p>
            <a:endParaRPr lang="nl-NL" dirty="0"/>
          </a:p>
          <a:p>
            <a:r>
              <a:rPr lang="nl-NL" dirty="0"/>
              <a:t>Maximaal negatief herverdeeleffect:</a:t>
            </a:r>
          </a:p>
          <a:p>
            <a:r>
              <a:rPr lang="nl-NL" dirty="0"/>
              <a:t>2023: 1%</a:t>
            </a:r>
          </a:p>
          <a:p>
            <a:r>
              <a:rPr lang="nl-NL" dirty="0"/>
              <a:t>2024: 2%</a:t>
            </a:r>
          </a:p>
          <a:p>
            <a:r>
              <a:rPr lang="nl-NL" dirty="0"/>
              <a:t>2025: 3%</a:t>
            </a:r>
          </a:p>
          <a:p>
            <a:endParaRPr lang="nl-NL" dirty="0"/>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10</a:t>
            </a:fld>
            <a:endParaRPr lang="en-NL"/>
          </a:p>
        </p:txBody>
      </p:sp>
    </p:spTree>
    <p:extLst>
      <p:ext uri="{BB962C8B-B14F-4D97-AF65-F5344CB8AC3E}">
        <p14:creationId xmlns:p14="http://schemas.microsoft.com/office/powerpoint/2010/main" val="91643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parameters bovenaan terug te vinden</a:t>
            </a:r>
          </a:p>
        </p:txBody>
      </p:sp>
      <p:sp>
        <p:nvSpPr>
          <p:cNvPr id="4" name="Tijdelijke aanduiding voor dianummer 3"/>
          <p:cNvSpPr>
            <a:spLocks noGrp="1"/>
          </p:cNvSpPr>
          <p:nvPr>
            <p:ph type="sldNum" sz="quarter" idx="5"/>
          </p:nvPr>
        </p:nvSpPr>
        <p:spPr/>
        <p:txBody>
          <a:bodyPr/>
          <a:lstStyle/>
          <a:p>
            <a:fld id="{EF23590B-7125-4D82-A0EF-34564D7ADC8A}" type="slidenum">
              <a:rPr lang="en-NL" smtClean="0"/>
              <a:pPr/>
              <a:t>11</a:t>
            </a:fld>
            <a:endParaRPr lang="en-NL"/>
          </a:p>
        </p:txBody>
      </p:sp>
    </p:spTree>
    <p:extLst>
      <p:ext uri="{BB962C8B-B14F-4D97-AF65-F5344CB8AC3E}">
        <p14:creationId xmlns:p14="http://schemas.microsoft.com/office/powerpoint/2010/main" val="3072523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AC1FB57-8CB4-4B24-8565-722B4656C0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48" t="15756" b="20482"/>
          <a:stretch/>
        </p:blipFill>
        <p:spPr>
          <a:xfrm>
            <a:off x="0" y="-5670"/>
            <a:ext cx="10068339" cy="6854972"/>
          </a:xfrm>
          <a:prstGeom prst="rect">
            <a:avLst/>
          </a:prstGeom>
        </p:spPr>
      </p:pic>
      <p:sp>
        <p:nvSpPr>
          <p:cNvPr id="9" name="Rectangle 8">
            <a:extLst>
              <a:ext uri="{FF2B5EF4-FFF2-40B4-BE49-F238E27FC236}">
                <a16:creationId xmlns:a16="http://schemas.microsoft.com/office/drawing/2014/main" id="{53DC41D9-CCE4-432C-9755-5F99233BB3A1}"/>
              </a:ext>
            </a:extLst>
          </p:cNvPr>
          <p:cNvSpPr/>
          <p:nvPr userDrawn="1"/>
        </p:nvSpPr>
        <p:spPr>
          <a:xfrm>
            <a:off x="1" y="-5670"/>
            <a:ext cx="12191999" cy="685497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 name="Graphic 9">
            <a:extLst>
              <a:ext uri="{FF2B5EF4-FFF2-40B4-BE49-F238E27FC236}">
                <a16:creationId xmlns:a16="http://schemas.microsoft.com/office/drawing/2014/main" id="{7CB86DF3-AE9B-47FE-A58E-9683D305DE92}"/>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685" t="42793" r="6672" b="52545"/>
          <a:stretch/>
        </p:blipFill>
        <p:spPr>
          <a:xfrm>
            <a:off x="0" y="6513130"/>
            <a:ext cx="12195546" cy="344870"/>
          </a:xfrm>
          <a:prstGeom prst="rect">
            <a:avLst/>
          </a:prstGeom>
        </p:spPr>
      </p:pic>
      <p:sp>
        <p:nvSpPr>
          <p:cNvPr id="7" name="Rectangle 6">
            <a:extLst>
              <a:ext uri="{FF2B5EF4-FFF2-40B4-BE49-F238E27FC236}">
                <a16:creationId xmlns:a16="http://schemas.microsoft.com/office/drawing/2014/main" id="{CDD8E9EC-8C6F-4635-8F4C-1562AA44790C}"/>
              </a:ext>
            </a:extLst>
          </p:cNvPr>
          <p:cNvSpPr/>
          <p:nvPr userDrawn="1"/>
        </p:nvSpPr>
        <p:spPr>
          <a:xfrm>
            <a:off x="8131946" y="6513129"/>
            <a:ext cx="3221854" cy="336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pic>
        <p:nvPicPr>
          <p:cNvPr id="8" name="Afbeelding 26">
            <a:extLst>
              <a:ext uri="{FF2B5EF4-FFF2-40B4-BE49-F238E27FC236}">
                <a16:creationId xmlns:a16="http://schemas.microsoft.com/office/drawing/2014/main" id="{067A0346-AEFE-4FC5-9E8F-B9AD62025D4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571367" y="341138"/>
            <a:ext cx="1006064" cy="1161849"/>
          </a:xfrm>
          <a:prstGeom prst="rect">
            <a:avLst/>
          </a:prstGeom>
        </p:spPr>
      </p:pic>
      <p:sp>
        <p:nvSpPr>
          <p:cNvPr id="2" name="Title 1">
            <a:extLst>
              <a:ext uri="{FF2B5EF4-FFF2-40B4-BE49-F238E27FC236}">
                <a16:creationId xmlns:a16="http://schemas.microsoft.com/office/drawing/2014/main" id="{CD47E8AC-4EBF-4302-9C5A-A989EB84FBAF}"/>
              </a:ext>
            </a:extLst>
          </p:cNvPr>
          <p:cNvSpPr>
            <a:spLocks noGrp="1"/>
          </p:cNvSpPr>
          <p:nvPr>
            <p:ph type="ctrTitle"/>
          </p:nvPr>
        </p:nvSpPr>
        <p:spPr>
          <a:xfrm>
            <a:off x="1524000" y="3433193"/>
            <a:ext cx="9144000" cy="881062"/>
          </a:xfrm>
        </p:spPr>
        <p:txBody>
          <a:bodyPr anchor="b">
            <a:normAutofit/>
          </a:bodyPr>
          <a:lstStyle>
            <a:lvl1pPr algn="l">
              <a:defRPr sz="4400"/>
            </a:lvl1pPr>
          </a:lstStyle>
          <a:p>
            <a:r>
              <a:rPr lang="nl-NL"/>
              <a:t>Klik om stijl te bewerken</a:t>
            </a:r>
            <a:endParaRPr lang="en-NL" dirty="0"/>
          </a:p>
        </p:txBody>
      </p:sp>
      <p:sp>
        <p:nvSpPr>
          <p:cNvPr id="3" name="Subtitle 2">
            <a:extLst>
              <a:ext uri="{FF2B5EF4-FFF2-40B4-BE49-F238E27FC236}">
                <a16:creationId xmlns:a16="http://schemas.microsoft.com/office/drawing/2014/main" id="{64B3F866-AFB3-4F05-AB33-79584F47884C}"/>
              </a:ext>
            </a:extLst>
          </p:cNvPr>
          <p:cNvSpPr>
            <a:spLocks noGrp="1"/>
          </p:cNvSpPr>
          <p:nvPr>
            <p:ph type="subTitle" idx="1"/>
          </p:nvPr>
        </p:nvSpPr>
        <p:spPr>
          <a:xfrm>
            <a:off x="1524000" y="4314255"/>
            <a:ext cx="9144000" cy="799283"/>
          </a:xfrm>
        </p:spPr>
        <p:txBody>
          <a:bodyPr>
            <a:normAutofit/>
          </a:bodyPr>
          <a:lstStyle>
            <a:lvl1pPr marL="0" indent="0" algn="l">
              <a:buNone/>
              <a:defRPr sz="320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NL" dirty="0"/>
          </a:p>
        </p:txBody>
      </p:sp>
      <p:sp>
        <p:nvSpPr>
          <p:cNvPr id="20" name="Text Placeholder 19">
            <a:extLst>
              <a:ext uri="{FF2B5EF4-FFF2-40B4-BE49-F238E27FC236}">
                <a16:creationId xmlns:a16="http://schemas.microsoft.com/office/drawing/2014/main" id="{87417B0F-BD7E-45CC-9D84-53369E282C40}"/>
              </a:ext>
            </a:extLst>
          </p:cNvPr>
          <p:cNvSpPr>
            <a:spLocks noGrp="1"/>
          </p:cNvSpPr>
          <p:nvPr>
            <p:ph type="body" sz="quarter" idx="13" hasCustomPrompt="1"/>
          </p:nvPr>
        </p:nvSpPr>
        <p:spPr>
          <a:xfrm>
            <a:off x="1524000" y="5386388"/>
            <a:ext cx="9144000" cy="482600"/>
          </a:xfrm>
        </p:spPr>
        <p:txBody>
          <a:bodyPr>
            <a:normAutofit/>
          </a:bodyPr>
          <a:lstStyle>
            <a:lvl1pPr>
              <a:buNone/>
              <a:defRPr sz="1800" b="0"/>
            </a:lvl1pPr>
          </a:lstStyle>
          <a:p>
            <a:pPr lvl="0"/>
            <a:r>
              <a:rPr lang="en-GB" dirty="0"/>
              <a:t>&lt;auteur&gt; | </a:t>
            </a:r>
            <a:fld id="{1A121D2F-43D1-4AD2-991D-3ECE9A53BFB4}" type="datetime4">
              <a:rPr lang="nl-NL" smtClean="0"/>
              <a:t>28 december 2020</a:t>
            </a:fld>
            <a:endParaRPr lang="en-NL" dirty="0"/>
          </a:p>
        </p:txBody>
      </p:sp>
    </p:spTree>
    <p:extLst>
      <p:ext uri="{BB962C8B-B14F-4D97-AF65-F5344CB8AC3E}">
        <p14:creationId xmlns:p14="http://schemas.microsoft.com/office/powerpoint/2010/main" val="91216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17AF2162-EAFB-40C3-BDA8-ED234E03BE0D}"/>
              </a:ext>
            </a:extLst>
          </p:cNvPr>
          <p:cNvSpPr>
            <a:spLocks noGrp="1"/>
          </p:cNvSpPr>
          <p:nvPr>
            <p:ph type="sldNum" sz="quarter" idx="10"/>
          </p:nvPr>
        </p:nvSpPr>
        <p:spPr/>
        <p:txBody>
          <a:bodyPr/>
          <a:lstStyle/>
          <a:p>
            <a:fld id="{66BD7F31-D7A5-48EC-AF3D-9F70A8238D5E}" type="slidenum">
              <a:rPr lang="en-NL" smtClean="0"/>
              <a:pPr/>
              <a:t>‹nr.›</a:t>
            </a:fld>
            <a:endParaRPr lang="en-NL" dirty="0"/>
          </a:p>
        </p:txBody>
      </p:sp>
      <p:sp>
        <p:nvSpPr>
          <p:cNvPr id="5" name="Tijdelijke aanduiding voor dianummer 3">
            <a:extLst>
              <a:ext uri="{FF2B5EF4-FFF2-40B4-BE49-F238E27FC236}">
                <a16:creationId xmlns:a16="http://schemas.microsoft.com/office/drawing/2014/main" id="{CD633C20-1CBC-4B62-B6BC-7BE657B9B25E}"/>
              </a:ext>
            </a:extLst>
          </p:cNvPr>
          <p:cNvSpPr txBox="1">
            <a:spLocks/>
          </p:cNvSpPr>
          <p:nvPr userDrawn="1"/>
        </p:nvSpPr>
        <p:spPr>
          <a:xfrm>
            <a:off x="11353800" y="6513129"/>
            <a:ext cx="838200" cy="336173"/>
          </a:xfrm>
          <a:prstGeom prst="rect">
            <a:avLst/>
          </a:prstGeom>
        </p:spPr>
        <p:txBody>
          <a:bodyPr vert="horz" lIns="91440" tIns="45720" rIns="91440" bIns="45720" rtlCol="0" anchor="ctr"/>
          <a:lstStyle>
            <a:defPPr>
              <a:defRPr lang="en-NL"/>
            </a:defPPr>
            <a:lvl1pPr marL="0" algn="r" defTabSz="914400" rtl="0" eaLnBrk="1" latinLnBrk="0" hangingPunct="1">
              <a:defRPr sz="1200" kern="1200">
                <a:solidFill>
                  <a:schemeClr val="bg1"/>
                </a:solidFill>
                <a:latin typeface="Source Sans Pro Light" panose="020B0403030403020204" pitchFamily="34" charset="0"/>
                <a:ea typeface="Source Sans Pro Light" panose="020B04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BD7F31-D7A5-48EC-AF3D-9F70A8238D5E}" type="slidenum">
              <a:rPr lang="en-NL" smtClean="0"/>
              <a:pPr/>
              <a:t>‹nr.›</a:t>
            </a:fld>
            <a:endParaRPr lang="en-NL"/>
          </a:p>
        </p:txBody>
      </p:sp>
      <p:sp>
        <p:nvSpPr>
          <p:cNvPr id="9" name="Rechthoek 8">
            <a:extLst>
              <a:ext uri="{FF2B5EF4-FFF2-40B4-BE49-F238E27FC236}">
                <a16:creationId xmlns:a16="http://schemas.microsoft.com/office/drawing/2014/main" id="{CC0AA761-F84C-4833-9A2C-6EFF181783C4}"/>
              </a:ext>
            </a:extLst>
          </p:cNvPr>
          <p:cNvSpPr/>
          <p:nvPr userDrawn="1"/>
        </p:nvSpPr>
        <p:spPr>
          <a:xfrm>
            <a:off x="1492225" y="1832351"/>
            <a:ext cx="2074366" cy="1164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oep 9">
            <a:extLst>
              <a:ext uri="{FF2B5EF4-FFF2-40B4-BE49-F238E27FC236}">
                <a16:creationId xmlns:a16="http://schemas.microsoft.com/office/drawing/2014/main" id="{047A5990-E82E-45F8-9362-2D3A7325BE37}"/>
              </a:ext>
            </a:extLst>
          </p:cNvPr>
          <p:cNvGrpSpPr/>
          <p:nvPr userDrawn="1"/>
        </p:nvGrpSpPr>
        <p:grpSpPr>
          <a:xfrm>
            <a:off x="1492225" y="2978715"/>
            <a:ext cx="2074366" cy="2028451"/>
            <a:chOff x="2370189" y="1926213"/>
            <a:chExt cx="2074366" cy="2761298"/>
          </a:xfrm>
          <a:solidFill>
            <a:schemeClr val="accent1">
              <a:lumMod val="20000"/>
              <a:lumOff val="80000"/>
            </a:schemeClr>
          </a:solidFill>
        </p:grpSpPr>
        <p:sp>
          <p:nvSpPr>
            <p:cNvPr id="11" name="Rechthoek 10">
              <a:extLst>
                <a:ext uri="{FF2B5EF4-FFF2-40B4-BE49-F238E27FC236}">
                  <a16:creationId xmlns:a16="http://schemas.microsoft.com/office/drawing/2014/main" id="{E5F65812-B282-4E1D-A246-CBFB08DC0226}"/>
                </a:ext>
              </a:extLst>
            </p:cNvPr>
            <p:cNvSpPr/>
            <p:nvPr/>
          </p:nvSpPr>
          <p:spPr>
            <a:xfrm>
              <a:off x="2370189" y="1926213"/>
              <a:ext cx="2074366" cy="2761298"/>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Tekstvak 11">
              <a:extLst>
                <a:ext uri="{FF2B5EF4-FFF2-40B4-BE49-F238E27FC236}">
                  <a16:creationId xmlns:a16="http://schemas.microsoft.com/office/drawing/2014/main" id="{DBC4463B-3488-4A6F-9985-22A84DBFC2B3}"/>
                </a:ext>
              </a:extLst>
            </p:cNvPr>
            <p:cNvSpPr txBox="1"/>
            <p:nvPr/>
          </p:nvSpPr>
          <p:spPr>
            <a:xfrm>
              <a:off x="2370189" y="1926213"/>
              <a:ext cx="2074366" cy="27612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nl-NL" sz="1600" dirty="0"/>
                <a:t>De training</a:t>
              </a:r>
              <a:r>
                <a:rPr lang="nl-NL" sz="1600" kern="1200" dirty="0"/>
                <a:t> is interactief</a:t>
              </a:r>
            </a:p>
            <a:p>
              <a:pPr marL="114300" lvl="1" indent="-114300" algn="l" defTabSz="666750">
                <a:lnSpc>
                  <a:spcPct val="90000"/>
                </a:lnSpc>
                <a:spcBef>
                  <a:spcPct val="0"/>
                </a:spcBef>
                <a:spcAft>
                  <a:spcPct val="15000"/>
                </a:spcAft>
                <a:buClr>
                  <a:schemeClr val="accent1"/>
                </a:buClr>
                <a:buChar char="•"/>
              </a:pPr>
              <a:r>
                <a:rPr lang="nl-NL" sz="1600" dirty="0"/>
                <a:t>Vragen stellen kan via de chat</a:t>
              </a:r>
            </a:p>
            <a:p>
              <a:pPr marL="114300" lvl="1" indent="-114300" algn="l" defTabSz="666750">
                <a:lnSpc>
                  <a:spcPct val="90000"/>
                </a:lnSpc>
                <a:spcBef>
                  <a:spcPct val="0"/>
                </a:spcBef>
                <a:spcAft>
                  <a:spcPct val="15000"/>
                </a:spcAft>
                <a:buClr>
                  <a:schemeClr val="accent1"/>
                </a:buClr>
                <a:buChar char="•"/>
              </a:pPr>
              <a:r>
                <a:rPr lang="nl-NL" sz="1600" kern="1200" dirty="0"/>
                <a:t>Stel vraag bij het onderwerp</a:t>
              </a:r>
            </a:p>
          </p:txBody>
        </p:sp>
      </p:grpSp>
      <p:sp>
        <p:nvSpPr>
          <p:cNvPr id="13" name="Rechthoek 12">
            <a:extLst>
              <a:ext uri="{FF2B5EF4-FFF2-40B4-BE49-F238E27FC236}">
                <a16:creationId xmlns:a16="http://schemas.microsoft.com/office/drawing/2014/main" id="{0868C215-1D06-4067-9A87-F2B73713AE1C}"/>
              </a:ext>
            </a:extLst>
          </p:cNvPr>
          <p:cNvSpPr/>
          <p:nvPr userDrawn="1"/>
        </p:nvSpPr>
        <p:spPr>
          <a:xfrm>
            <a:off x="5058816" y="1832351"/>
            <a:ext cx="2074366" cy="116484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oep 13">
            <a:extLst>
              <a:ext uri="{FF2B5EF4-FFF2-40B4-BE49-F238E27FC236}">
                <a16:creationId xmlns:a16="http://schemas.microsoft.com/office/drawing/2014/main" id="{E2B455F0-4B17-44A3-B3BD-0CC8C5040A30}"/>
              </a:ext>
            </a:extLst>
          </p:cNvPr>
          <p:cNvGrpSpPr/>
          <p:nvPr userDrawn="1"/>
        </p:nvGrpSpPr>
        <p:grpSpPr>
          <a:xfrm>
            <a:off x="5058816" y="2997196"/>
            <a:ext cx="2074366" cy="2028452"/>
            <a:chOff x="4734966" y="1926213"/>
            <a:chExt cx="2074366" cy="2761298"/>
          </a:xfrm>
          <a:solidFill>
            <a:schemeClr val="accent1">
              <a:lumMod val="20000"/>
              <a:lumOff val="80000"/>
            </a:schemeClr>
          </a:solidFill>
        </p:grpSpPr>
        <p:sp>
          <p:nvSpPr>
            <p:cNvPr id="15" name="Rechthoek 14">
              <a:extLst>
                <a:ext uri="{FF2B5EF4-FFF2-40B4-BE49-F238E27FC236}">
                  <a16:creationId xmlns:a16="http://schemas.microsoft.com/office/drawing/2014/main" id="{FA5203D8-3AD1-46F1-8745-65019DDCC4DD}"/>
                </a:ext>
              </a:extLst>
            </p:cNvPr>
            <p:cNvSpPr/>
            <p:nvPr/>
          </p:nvSpPr>
          <p:spPr>
            <a:xfrm>
              <a:off x="4734966" y="1926213"/>
              <a:ext cx="2074366" cy="2761298"/>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Tekstvak 15">
              <a:extLst>
                <a:ext uri="{FF2B5EF4-FFF2-40B4-BE49-F238E27FC236}">
                  <a16:creationId xmlns:a16="http://schemas.microsoft.com/office/drawing/2014/main" id="{512ED9DC-5E01-4D10-B719-CEB4F00BCD64}"/>
                </a:ext>
              </a:extLst>
            </p:cNvPr>
            <p:cNvSpPr txBox="1"/>
            <p:nvPr/>
          </p:nvSpPr>
          <p:spPr>
            <a:xfrm>
              <a:off x="4734966" y="1926213"/>
              <a:ext cx="2074366" cy="27612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nl-NL" sz="1600" kern="1200" dirty="0"/>
                <a:t>Microfoon deelnemers is gedempt</a:t>
              </a:r>
            </a:p>
            <a:p>
              <a:pPr marL="114300" lvl="1" indent="-114300" algn="l" defTabSz="666750">
                <a:lnSpc>
                  <a:spcPct val="90000"/>
                </a:lnSpc>
                <a:spcBef>
                  <a:spcPct val="0"/>
                </a:spcBef>
                <a:spcAft>
                  <a:spcPct val="15000"/>
                </a:spcAft>
                <a:buClr>
                  <a:schemeClr val="accent1"/>
                </a:buClr>
                <a:buChar char="•"/>
              </a:pPr>
              <a:r>
                <a:rPr lang="nl-NL" sz="1600" dirty="0"/>
                <a:t>De training wordt opgenomen</a:t>
              </a:r>
            </a:p>
            <a:p>
              <a:pPr marL="114300" lvl="1" indent="-114300" algn="l" defTabSz="666750">
                <a:lnSpc>
                  <a:spcPct val="90000"/>
                </a:lnSpc>
                <a:spcBef>
                  <a:spcPct val="0"/>
                </a:spcBef>
                <a:spcAft>
                  <a:spcPct val="15000"/>
                </a:spcAft>
                <a:buClr>
                  <a:schemeClr val="accent1"/>
                </a:buClr>
                <a:buChar char="•"/>
              </a:pPr>
              <a:r>
                <a:rPr lang="nl-NL" sz="1600" dirty="0"/>
                <a:t>Sheets komen na de training online</a:t>
              </a:r>
            </a:p>
            <a:p>
              <a:pPr marL="114300" lvl="1" indent="-114300" algn="l" defTabSz="666750">
                <a:lnSpc>
                  <a:spcPct val="90000"/>
                </a:lnSpc>
                <a:spcBef>
                  <a:spcPct val="0"/>
                </a:spcBef>
                <a:spcAft>
                  <a:spcPct val="15000"/>
                </a:spcAft>
                <a:buClr>
                  <a:schemeClr val="accent1"/>
                </a:buClr>
                <a:buChar char="•"/>
              </a:pPr>
              <a:endParaRPr lang="nl-NL" sz="1600" kern="1200" dirty="0"/>
            </a:p>
          </p:txBody>
        </p:sp>
      </p:grpSp>
      <p:sp>
        <p:nvSpPr>
          <p:cNvPr id="17" name="Rechthoek 16">
            <a:extLst>
              <a:ext uri="{FF2B5EF4-FFF2-40B4-BE49-F238E27FC236}">
                <a16:creationId xmlns:a16="http://schemas.microsoft.com/office/drawing/2014/main" id="{4743F617-13B5-4ED2-8F57-3F4ADA492D40}"/>
              </a:ext>
            </a:extLst>
          </p:cNvPr>
          <p:cNvSpPr/>
          <p:nvPr userDrawn="1"/>
        </p:nvSpPr>
        <p:spPr>
          <a:xfrm>
            <a:off x="8625407" y="1832350"/>
            <a:ext cx="2074366" cy="116484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 name="Groep 17">
            <a:extLst>
              <a:ext uri="{FF2B5EF4-FFF2-40B4-BE49-F238E27FC236}">
                <a16:creationId xmlns:a16="http://schemas.microsoft.com/office/drawing/2014/main" id="{35CEF026-1481-4BB7-BE27-1AC92C0CABFD}"/>
              </a:ext>
            </a:extLst>
          </p:cNvPr>
          <p:cNvGrpSpPr/>
          <p:nvPr userDrawn="1"/>
        </p:nvGrpSpPr>
        <p:grpSpPr>
          <a:xfrm>
            <a:off x="8625407" y="2997195"/>
            <a:ext cx="2074366" cy="2028454"/>
            <a:chOff x="7099744" y="1926213"/>
            <a:chExt cx="2074366" cy="2761298"/>
          </a:xfrm>
          <a:solidFill>
            <a:schemeClr val="accent1">
              <a:lumMod val="20000"/>
              <a:lumOff val="80000"/>
            </a:schemeClr>
          </a:solidFill>
        </p:grpSpPr>
        <p:sp>
          <p:nvSpPr>
            <p:cNvPr id="19" name="Rechthoek 18">
              <a:extLst>
                <a:ext uri="{FF2B5EF4-FFF2-40B4-BE49-F238E27FC236}">
                  <a16:creationId xmlns:a16="http://schemas.microsoft.com/office/drawing/2014/main" id="{DDE74B23-C56C-4047-9E6B-6B8963650A2B}"/>
                </a:ext>
              </a:extLst>
            </p:cNvPr>
            <p:cNvSpPr/>
            <p:nvPr/>
          </p:nvSpPr>
          <p:spPr>
            <a:xfrm>
              <a:off x="7099744" y="1926213"/>
              <a:ext cx="2074366" cy="2761298"/>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Tekstvak 19">
              <a:extLst>
                <a:ext uri="{FF2B5EF4-FFF2-40B4-BE49-F238E27FC236}">
                  <a16:creationId xmlns:a16="http://schemas.microsoft.com/office/drawing/2014/main" id="{4ED9D448-89A4-4C72-A8AA-5D1DEF2AAC05}"/>
                </a:ext>
              </a:extLst>
            </p:cNvPr>
            <p:cNvSpPr txBox="1"/>
            <p:nvPr/>
          </p:nvSpPr>
          <p:spPr>
            <a:xfrm>
              <a:off x="7099744" y="1926213"/>
              <a:ext cx="2074366" cy="27612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nl-NL" sz="1600" kern="1200" dirty="0"/>
                <a:t>Deel geen gevoelige informatie in de chat</a:t>
              </a:r>
            </a:p>
            <a:p>
              <a:pPr marL="114300" lvl="1" indent="-114300" algn="l" defTabSz="666750">
                <a:lnSpc>
                  <a:spcPct val="90000"/>
                </a:lnSpc>
                <a:spcBef>
                  <a:spcPct val="0"/>
                </a:spcBef>
                <a:spcAft>
                  <a:spcPct val="15000"/>
                </a:spcAft>
                <a:buClr>
                  <a:schemeClr val="accent1"/>
                </a:buClr>
                <a:buChar char="•"/>
              </a:pPr>
              <a:r>
                <a:rPr lang="nl-NL" sz="1600" dirty="0"/>
                <a:t>Deel geen links in de chat</a:t>
              </a:r>
            </a:p>
            <a:p>
              <a:pPr marL="114300" lvl="1" indent="-114300" algn="l" defTabSz="666750">
                <a:lnSpc>
                  <a:spcPct val="90000"/>
                </a:lnSpc>
                <a:spcBef>
                  <a:spcPct val="0"/>
                </a:spcBef>
                <a:spcAft>
                  <a:spcPct val="15000"/>
                </a:spcAft>
                <a:buClr>
                  <a:schemeClr val="accent1"/>
                </a:buClr>
                <a:buChar char="•"/>
              </a:pPr>
              <a:r>
                <a:rPr lang="nl-NL" sz="1600" kern="1200" dirty="0"/>
                <a:t>Deel geen bestanden in de chat</a:t>
              </a:r>
            </a:p>
          </p:txBody>
        </p:sp>
      </p:grpSp>
      <p:pic>
        <p:nvPicPr>
          <p:cNvPr id="22" name="Graphic 21">
            <a:extLst>
              <a:ext uri="{FF2B5EF4-FFF2-40B4-BE49-F238E27FC236}">
                <a16:creationId xmlns:a16="http://schemas.microsoft.com/office/drawing/2014/main" id="{7B9F96F0-E31B-4978-888B-45F276AD21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8840" y="1955533"/>
            <a:ext cx="787500" cy="900000"/>
          </a:xfrm>
          <a:prstGeom prst="rect">
            <a:avLst/>
          </a:prstGeom>
        </p:spPr>
      </p:pic>
      <p:pic>
        <p:nvPicPr>
          <p:cNvPr id="23" name="Graphic 22">
            <a:extLst>
              <a:ext uri="{FF2B5EF4-FFF2-40B4-BE49-F238E27FC236}">
                <a16:creationId xmlns:a16="http://schemas.microsoft.com/office/drawing/2014/main" id="{DFD78D8C-46F3-41C5-AC7C-56E8816D14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6624" y="1955533"/>
            <a:ext cx="618750" cy="900000"/>
          </a:xfrm>
          <a:prstGeom prst="rect">
            <a:avLst/>
          </a:prstGeom>
        </p:spPr>
      </p:pic>
      <p:pic>
        <p:nvPicPr>
          <p:cNvPr id="24" name="Graphic 23">
            <a:extLst>
              <a:ext uri="{FF2B5EF4-FFF2-40B4-BE49-F238E27FC236}">
                <a16:creationId xmlns:a16="http://schemas.microsoft.com/office/drawing/2014/main" id="{0831064E-C058-43AD-9051-A64AD422D1B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23158" y="1955533"/>
            <a:ext cx="1012500" cy="900000"/>
          </a:xfrm>
          <a:prstGeom prst="rect">
            <a:avLst/>
          </a:prstGeom>
        </p:spPr>
      </p:pic>
      <p:grpSp>
        <p:nvGrpSpPr>
          <p:cNvPr id="88" name="Groep 87">
            <a:extLst>
              <a:ext uri="{FF2B5EF4-FFF2-40B4-BE49-F238E27FC236}">
                <a16:creationId xmlns:a16="http://schemas.microsoft.com/office/drawing/2014/main" id="{DC3093EC-7D1D-4E11-8C57-2DF626610E0F}"/>
              </a:ext>
            </a:extLst>
          </p:cNvPr>
          <p:cNvGrpSpPr/>
          <p:nvPr userDrawn="1"/>
        </p:nvGrpSpPr>
        <p:grpSpPr>
          <a:xfrm>
            <a:off x="848834" y="417541"/>
            <a:ext cx="10515599" cy="1251024"/>
            <a:chOff x="2370189" y="1926213"/>
            <a:chExt cx="2074366" cy="2761298"/>
          </a:xfrm>
          <a:noFill/>
        </p:grpSpPr>
        <p:sp>
          <p:nvSpPr>
            <p:cNvPr id="89" name="Rechthoek 88">
              <a:extLst>
                <a:ext uri="{FF2B5EF4-FFF2-40B4-BE49-F238E27FC236}">
                  <a16:creationId xmlns:a16="http://schemas.microsoft.com/office/drawing/2014/main" id="{6107BB2A-29C7-46B5-9AE5-916C2D4754D1}"/>
                </a:ext>
              </a:extLst>
            </p:cNvPr>
            <p:cNvSpPr/>
            <p:nvPr/>
          </p:nvSpPr>
          <p:spPr>
            <a:xfrm>
              <a:off x="2370189" y="1926213"/>
              <a:ext cx="2074366" cy="2761298"/>
            </a:xfrm>
            <a:prstGeom prst="rect">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0" name="Tekstvak 89">
              <a:extLst>
                <a:ext uri="{FF2B5EF4-FFF2-40B4-BE49-F238E27FC236}">
                  <a16:creationId xmlns:a16="http://schemas.microsoft.com/office/drawing/2014/main" id="{DE3A9F50-0843-4C26-83C1-72F78589D984}"/>
                </a:ext>
              </a:extLst>
            </p:cNvPr>
            <p:cNvSpPr txBox="1"/>
            <p:nvPr/>
          </p:nvSpPr>
          <p:spPr>
            <a:xfrm>
              <a:off x="2370189" y="1926213"/>
              <a:ext cx="2074366" cy="2761298"/>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ctr" anchorCtr="0">
              <a:noAutofit/>
            </a:bodyPr>
            <a:lstStyle/>
            <a:p>
              <a:pPr marL="0" lvl="1" indent="0" algn="l" defTabSz="666750">
                <a:lnSpc>
                  <a:spcPct val="90000"/>
                </a:lnSpc>
                <a:spcBef>
                  <a:spcPct val="0"/>
                </a:spcBef>
                <a:spcAft>
                  <a:spcPct val="15000"/>
                </a:spcAft>
                <a:buClr>
                  <a:schemeClr val="accent1"/>
                </a:buClr>
                <a:buNone/>
              </a:pPr>
              <a:r>
                <a:rPr lang="nl-NL" sz="4000" dirty="0">
                  <a:latin typeface="+mj-lt"/>
                </a:rPr>
                <a:t>Spelregels</a:t>
              </a:r>
              <a:endParaRPr lang="nl-NL" sz="4000" kern="1200" dirty="0">
                <a:latin typeface="+mj-lt"/>
              </a:endParaRPr>
            </a:p>
          </p:txBody>
        </p:sp>
      </p:grpSp>
    </p:spTree>
    <p:extLst>
      <p:ext uri="{BB962C8B-B14F-4D97-AF65-F5344CB8AC3E}">
        <p14:creationId xmlns:p14="http://schemas.microsoft.com/office/powerpoint/2010/main" val="232432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blank">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7D6E6531-0A03-4713-8739-FD74957254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15" t="15756" b="20401"/>
          <a:stretch/>
        </p:blipFill>
        <p:spPr>
          <a:xfrm>
            <a:off x="-3545" y="-5670"/>
            <a:ext cx="10071884" cy="6863670"/>
          </a:xfrm>
          <a:prstGeom prst="rect">
            <a:avLst/>
          </a:prstGeom>
        </p:spPr>
      </p:pic>
      <p:sp>
        <p:nvSpPr>
          <p:cNvPr id="8" name="Rectangle 7">
            <a:extLst>
              <a:ext uri="{FF2B5EF4-FFF2-40B4-BE49-F238E27FC236}">
                <a16:creationId xmlns:a16="http://schemas.microsoft.com/office/drawing/2014/main" id="{85054E7B-E32D-433B-AC18-D1428D21A17A}"/>
              </a:ext>
            </a:extLst>
          </p:cNvPr>
          <p:cNvSpPr/>
          <p:nvPr userDrawn="1"/>
        </p:nvSpPr>
        <p:spPr>
          <a:xfrm>
            <a:off x="1" y="-5670"/>
            <a:ext cx="12191999" cy="685497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5" name="Afbeelding 26">
            <a:extLst>
              <a:ext uri="{FF2B5EF4-FFF2-40B4-BE49-F238E27FC236}">
                <a16:creationId xmlns:a16="http://schemas.microsoft.com/office/drawing/2014/main" id="{794934E3-315E-42E0-B75C-98B064E63D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92313" y="249843"/>
            <a:ext cx="1164173" cy="1344439"/>
          </a:xfrm>
          <a:prstGeom prst="rect">
            <a:avLst/>
          </a:prstGeom>
        </p:spPr>
      </p:pic>
      <p:pic>
        <p:nvPicPr>
          <p:cNvPr id="9" name="Graphic 8">
            <a:extLst>
              <a:ext uri="{FF2B5EF4-FFF2-40B4-BE49-F238E27FC236}">
                <a16:creationId xmlns:a16="http://schemas.microsoft.com/office/drawing/2014/main" id="{30E5BD38-4618-42DB-BC87-4440B13320D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85" t="42793" r="6672" b="52545"/>
          <a:stretch/>
        </p:blipFill>
        <p:spPr>
          <a:xfrm>
            <a:off x="0" y="6513130"/>
            <a:ext cx="12195546" cy="344870"/>
          </a:xfrm>
          <a:prstGeom prst="rect">
            <a:avLst/>
          </a:prstGeom>
        </p:spPr>
      </p:pic>
      <p:sp>
        <p:nvSpPr>
          <p:cNvPr id="10" name="Slide Number Placeholder 6">
            <a:extLst>
              <a:ext uri="{FF2B5EF4-FFF2-40B4-BE49-F238E27FC236}">
                <a16:creationId xmlns:a16="http://schemas.microsoft.com/office/drawing/2014/main" id="{82B025BB-CBD6-4B13-9545-99A7F0D05539}"/>
              </a:ext>
            </a:extLst>
          </p:cNvPr>
          <p:cNvSpPr>
            <a:spLocks noGrp="1"/>
          </p:cNvSpPr>
          <p:nvPr>
            <p:ph type="sldNum" sz="quarter" idx="12"/>
          </p:nvPr>
        </p:nvSpPr>
        <p:spPr>
          <a:xfrm>
            <a:off x="11353800" y="6513129"/>
            <a:ext cx="838200" cy="336173"/>
          </a:xfrm>
        </p:spPr>
        <p:txBody>
          <a:bodyPr/>
          <a:lstStyle/>
          <a:p>
            <a:fld id="{66BD7F31-D7A5-48EC-AF3D-9F70A8238D5E}" type="slidenum">
              <a:rPr lang="en-NL" smtClean="0"/>
              <a:t>‹nr.›</a:t>
            </a:fld>
            <a:endParaRPr lang="en-NL" dirty="0"/>
          </a:p>
        </p:txBody>
      </p:sp>
      <p:sp>
        <p:nvSpPr>
          <p:cNvPr id="11" name="Rectangle 10">
            <a:extLst>
              <a:ext uri="{FF2B5EF4-FFF2-40B4-BE49-F238E27FC236}">
                <a16:creationId xmlns:a16="http://schemas.microsoft.com/office/drawing/2014/main" id="{24CB7A52-A172-4872-BF10-E18E80B1AA58}"/>
              </a:ext>
            </a:extLst>
          </p:cNvPr>
          <p:cNvSpPr/>
          <p:nvPr userDrawn="1"/>
        </p:nvSpPr>
        <p:spPr>
          <a:xfrm>
            <a:off x="8131946" y="6513129"/>
            <a:ext cx="3221854" cy="33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7712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 Sche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6157-F7E9-43AB-B248-CF26E5099A55}"/>
              </a:ext>
            </a:extLst>
          </p:cNvPr>
          <p:cNvSpPr>
            <a:spLocks noGrp="1"/>
          </p:cNvSpPr>
          <p:nvPr>
            <p:ph type="title" hasCustomPrompt="1"/>
          </p:nvPr>
        </p:nvSpPr>
        <p:spPr/>
        <p:txBody>
          <a:bodyPr/>
          <a:lstStyle>
            <a:lvl1pPr>
              <a:defRPr/>
            </a:lvl1pPr>
          </a:lstStyle>
          <a:p>
            <a:r>
              <a:rPr lang="en-US" dirty="0" err="1"/>
              <a:t>Kleurschema</a:t>
            </a:r>
            <a:endParaRPr lang="en-NL" dirty="0"/>
          </a:p>
        </p:txBody>
      </p:sp>
      <p:sp>
        <p:nvSpPr>
          <p:cNvPr id="3" name="Slide Number Placeholder 2">
            <a:extLst>
              <a:ext uri="{FF2B5EF4-FFF2-40B4-BE49-F238E27FC236}">
                <a16:creationId xmlns:a16="http://schemas.microsoft.com/office/drawing/2014/main" id="{781A0032-3023-46BC-9969-C52568FDAA7D}"/>
              </a:ext>
            </a:extLst>
          </p:cNvPr>
          <p:cNvSpPr>
            <a:spLocks noGrp="1"/>
          </p:cNvSpPr>
          <p:nvPr>
            <p:ph type="sldNum" sz="quarter" idx="10"/>
          </p:nvPr>
        </p:nvSpPr>
        <p:spPr/>
        <p:txBody>
          <a:bodyPr/>
          <a:lstStyle/>
          <a:p>
            <a:fld id="{66BD7F31-D7A5-48EC-AF3D-9F70A8238D5E}" type="slidenum">
              <a:rPr lang="en-NL" smtClean="0"/>
              <a:pPr/>
              <a:t>‹nr.›</a:t>
            </a:fld>
            <a:endParaRPr lang="en-NL" dirty="0"/>
          </a:p>
        </p:txBody>
      </p:sp>
      <p:sp>
        <p:nvSpPr>
          <p:cNvPr id="6" name="Tekstvak 9">
            <a:extLst>
              <a:ext uri="{FF2B5EF4-FFF2-40B4-BE49-F238E27FC236}">
                <a16:creationId xmlns:a16="http://schemas.microsoft.com/office/drawing/2014/main" id="{B7F4BDE3-CEB7-47E7-8395-E3027606278B}"/>
              </a:ext>
            </a:extLst>
          </p:cNvPr>
          <p:cNvSpPr txBox="1"/>
          <p:nvPr userDrawn="1"/>
        </p:nvSpPr>
        <p:spPr>
          <a:xfrm>
            <a:off x="6934634" y="4924040"/>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#7E9688</a:t>
            </a:r>
          </a:p>
        </p:txBody>
      </p:sp>
      <p:sp>
        <p:nvSpPr>
          <p:cNvPr id="7" name="Tekstvak 10">
            <a:extLst>
              <a:ext uri="{FF2B5EF4-FFF2-40B4-BE49-F238E27FC236}">
                <a16:creationId xmlns:a16="http://schemas.microsoft.com/office/drawing/2014/main" id="{8265A6B2-D1C0-43D6-BB94-6A475BEAA7FF}"/>
              </a:ext>
            </a:extLst>
          </p:cNvPr>
          <p:cNvSpPr txBox="1"/>
          <p:nvPr userDrawn="1"/>
        </p:nvSpPr>
        <p:spPr>
          <a:xfrm>
            <a:off x="10227526" y="4919658"/>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#133E26</a:t>
            </a:r>
          </a:p>
        </p:txBody>
      </p:sp>
      <p:sp>
        <p:nvSpPr>
          <p:cNvPr id="8" name="Tekstvak 11">
            <a:extLst>
              <a:ext uri="{FF2B5EF4-FFF2-40B4-BE49-F238E27FC236}">
                <a16:creationId xmlns:a16="http://schemas.microsoft.com/office/drawing/2014/main" id="{F401037B-0649-4C13-A02C-971117FD072A}"/>
              </a:ext>
            </a:extLst>
          </p:cNvPr>
          <p:cNvSpPr txBox="1"/>
          <p:nvPr userDrawn="1"/>
        </p:nvSpPr>
        <p:spPr>
          <a:xfrm>
            <a:off x="8581080" y="4919658"/>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#8FC63F</a:t>
            </a:r>
          </a:p>
        </p:txBody>
      </p:sp>
      <p:sp>
        <p:nvSpPr>
          <p:cNvPr id="9" name="Tekstvak 12">
            <a:extLst>
              <a:ext uri="{FF2B5EF4-FFF2-40B4-BE49-F238E27FC236}">
                <a16:creationId xmlns:a16="http://schemas.microsoft.com/office/drawing/2014/main" id="{E2150E92-1A9E-4DDA-B86F-9849BFE00A90}"/>
              </a:ext>
            </a:extLst>
          </p:cNvPr>
          <p:cNvSpPr txBox="1"/>
          <p:nvPr userDrawn="1"/>
        </p:nvSpPr>
        <p:spPr>
          <a:xfrm>
            <a:off x="5288188" y="4940806"/>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#1388AE</a:t>
            </a:r>
          </a:p>
        </p:txBody>
      </p:sp>
      <p:sp>
        <p:nvSpPr>
          <p:cNvPr id="10" name="Tekstvak 13">
            <a:extLst>
              <a:ext uri="{FF2B5EF4-FFF2-40B4-BE49-F238E27FC236}">
                <a16:creationId xmlns:a16="http://schemas.microsoft.com/office/drawing/2014/main" id="{7213E161-C623-40F3-A3DF-FB868072C673}"/>
              </a:ext>
            </a:extLst>
          </p:cNvPr>
          <p:cNvSpPr txBox="1"/>
          <p:nvPr userDrawn="1"/>
        </p:nvSpPr>
        <p:spPr>
          <a:xfrm>
            <a:off x="3641742" y="4919658"/>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#DB2827</a:t>
            </a:r>
          </a:p>
        </p:txBody>
      </p:sp>
      <p:sp>
        <p:nvSpPr>
          <p:cNvPr id="11" name="Tekstvak 14">
            <a:extLst>
              <a:ext uri="{FF2B5EF4-FFF2-40B4-BE49-F238E27FC236}">
                <a16:creationId xmlns:a16="http://schemas.microsoft.com/office/drawing/2014/main" id="{C3B8BB76-834A-4A28-A008-16BF9C74900C}"/>
              </a:ext>
            </a:extLst>
          </p:cNvPr>
          <p:cNvSpPr txBox="1"/>
          <p:nvPr userDrawn="1"/>
        </p:nvSpPr>
        <p:spPr>
          <a:xfrm>
            <a:off x="1985353" y="4919658"/>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#FD9D0D</a:t>
            </a:r>
          </a:p>
        </p:txBody>
      </p:sp>
      <p:sp>
        <p:nvSpPr>
          <p:cNvPr id="15" name="Oval 14">
            <a:extLst>
              <a:ext uri="{FF2B5EF4-FFF2-40B4-BE49-F238E27FC236}">
                <a16:creationId xmlns:a16="http://schemas.microsoft.com/office/drawing/2014/main" id="{7ECA2077-DCEF-4455-BAB6-31B3A21A210F}"/>
              </a:ext>
            </a:extLst>
          </p:cNvPr>
          <p:cNvSpPr/>
          <p:nvPr userDrawn="1"/>
        </p:nvSpPr>
        <p:spPr>
          <a:xfrm>
            <a:off x="2127504" y="2381436"/>
            <a:ext cx="852256" cy="852256"/>
          </a:xfrm>
          <a:prstGeom prst="ellipse">
            <a:avLst/>
          </a:prstGeom>
          <a:solidFill>
            <a:srgbClr val="FBB13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16" name="Oval 15">
            <a:extLst>
              <a:ext uri="{FF2B5EF4-FFF2-40B4-BE49-F238E27FC236}">
                <a16:creationId xmlns:a16="http://schemas.microsoft.com/office/drawing/2014/main" id="{B6AEE044-D23F-47F1-9660-965B155009A8}"/>
              </a:ext>
            </a:extLst>
          </p:cNvPr>
          <p:cNvSpPr/>
          <p:nvPr userDrawn="1"/>
        </p:nvSpPr>
        <p:spPr>
          <a:xfrm>
            <a:off x="3778751" y="2381436"/>
            <a:ext cx="852256" cy="852256"/>
          </a:xfrm>
          <a:prstGeom prst="ellipse">
            <a:avLst/>
          </a:prstGeom>
          <a:solidFill>
            <a:srgbClr val="E048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17" name="Oval 16">
            <a:extLst>
              <a:ext uri="{FF2B5EF4-FFF2-40B4-BE49-F238E27FC236}">
                <a16:creationId xmlns:a16="http://schemas.microsoft.com/office/drawing/2014/main" id="{FD6D0092-A22E-4571-83B4-2B16A0A2AD31}"/>
              </a:ext>
            </a:extLst>
          </p:cNvPr>
          <p:cNvSpPr/>
          <p:nvPr userDrawn="1"/>
        </p:nvSpPr>
        <p:spPr>
          <a:xfrm>
            <a:off x="5425197" y="2381436"/>
            <a:ext cx="852256" cy="852256"/>
          </a:xfrm>
          <a:prstGeom prst="ellipse">
            <a:avLst/>
          </a:prstGeom>
          <a:solidFill>
            <a:srgbClr val="369A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18" name="Oval 17">
            <a:extLst>
              <a:ext uri="{FF2B5EF4-FFF2-40B4-BE49-F238E27FC236}">
                <a16:creationId xmlns:a16="http://schemas.microsoft.com/office/drawing/2014/main" id="{75E4F47F-A3BA-4A18-B358-39B51A738F08}"/>
              </a:ext>
            </a:extLst>
          </p:cNvPr>
          <p:cNvSpPr/>
          <p:nvPr userDrawn="1"/>
        </p:nvSpPr>
        <p:spPr>
          <a:xfrm>
            <a:off x="7071643" y="2381436"/>
            <a:ext cx="852256" cy="852256"/>
          </a:xfrm>
          <a:prstGeom prst="ellipse">
            <a:avLst/>
          </a:prstGeom>
          <a:solidFill>
            <a:srgbClr val="7D95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19" name="Oval 18">
            <a:extLst>
              <a:ext uri="{FF2B5EF4-FFF2-40B4-BE49-F238E27FC236}">
                <a16:creationId xmlns:a16="http://schemas.microsoft.com/office/drawing/2014/main" id="{A12E0A8E-6597-4ADD-933C-D42C8C068CEE}"/>
              </a:ext>
            </a:extLst>
          </p:cNvPr>
          <p:cNvSpPr/>
          <p:nvPr userDrawn="1"/>
        </p:nvSpPr>
        <p:spPr>
          <a:xfrm>
            <a:off x="8718089" y="2381436"/>
            <a:ext cx="852256" cy="852256"/>
          </a:xfrm>
          <a:prstGeom prst="ellipse">
            <a:avLst/>
          </a:prstGeom>
          <a:solidFill>
            <a:srgbClr val="ABD4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0" name="Oval 19">
            <a:extLst>
              <a:ext uri="{FF2B5EF4-FFF2-40B4-BE49-F238E27FC236}">
                <a16:creationId xmlns:a16="http://schemas.microsoft.com/office/drawing/2014/main" id="{8EB5DE6D-0147-4B2E-83B7-F16474514BAB}"/>
              </a:ext>
            </a:extLst>
          </p:cNvPr>
          <p:cNvSpPr/>
          <p:nvPr userDrawn="1"/>
        </p:nvSpPr>
        <p:spPr>
          <a:xfrm>
            <a:off x="10364535" y="2381436"/>
            <a:ext cx="852256" cy="852256"/>
          </a:xfrm>
          <a:prstGeom prst="ellipse">
            <a:avLst/>
          </a:prstGeom>
          <a:solidFill>
            <a:srgbClr val="4768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1" name="Oval 20">
            <a:extLst>
              <a:ext uri="{FF2B5EF4-FFF2-40B4-BE49-F238E27FC236}">
                <a16:creationId xmlns:a16="http://schemas.microsoft.com/office/drawing/2014/main" id="{8DB772C0-B9B5-414E-B5ED-E7A4B1E508CA}"/>
              </a:ext>
            </a:extLst>
          </p:cNvPr>
          <p:cNvSpPr/>
          <p:nvPr userDrawn="1"/>
        </p:nvSpPr>
        <p:spPr>
          <a:xfrm>
            <a:off x="2127504" y="4022407"/>
            <a:ext cx="852256" cy="852256"/>
          </a:xfrm>
          <a:prstGeom prst="ellipse">
            <a:avLst/>
          </a:prstGeom>
          <a:solidFill>
            <a:srgbClr val="FD9D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2" name="Oval 21">
            <a:extLst>
              <a:ext uri="{FF2B5EF4-FFF2-40B4-BE49-F238E27FC236}">
                <a16:creationId xmlns:a16="http://schemas.microsoft.com/office/drawing/2014/main" id="{06D8EA30-93EB-4889-A739-795B316F9B82}"/>
              </a:ext>
            </a:extLst>
          </p:cNvPr>
          <p:cNvSpPr/>
          <p:nvPr userDrawn="1"/>
        </p:nvSpPr>
        <p:spPr>
          <a:xfrm>
            <a:off x="3778751" y="4022407"/>
            <a:ext cx="852256" cy="852256"/>
          </a:xfrm>
          <a:prstGeom prst="ellipse">
            <a:avLst/>
          </a:prstGeom>
          <a:solidFill>
            <a:srgbClr val="DB28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3" name="Oval 22">
            <a:extLst>
              <a:ext uri="{FF2B5EF4-FFF2-40B4-BE49-F238E27FC236}">
                <a16:creationId xmlns:a16="http://schemas.microsoft.com/office/drawing/2014/main" id="{9E2D868F-0121-4CCE-A5C5-1A9B10B6B7BA}"/>
              </a:ext>
            </a:extLst>
          </p:cNvPr>
          <p:cNvSpPr/>
          <p:nvPr userDrawn="1"/>
        </p:nvSpPr>
        <p:spPr>
          <a:xfrm>
            <a:off x="5425197" y="4022407"/>
            <a:ext cx="852256" cy="852256"/>
          </a:xfrm>
          <a:prstGeom prst="ellipse">
            <a:avLst/>
          </a:prstGeom>
          <a:solidFill>
            <a:srgbClr val="1388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4" name="Oval 23">
            <a:extLst>
              <a:ext uri="{FF2B5EF4-FFF2-40B4-BE49-F238E27FC236}">
                <a16:creationId xmlns:a16="http://schemas.microsoft.com/office/drawing/2014/main" id="{5E8C53E5-78D0-48AD-89A4-6FEF9006386E}"/>
              </a:ext>
            </a:extLst>
          </p:cNvPr>
          <p:cNvSpPr/>
          <p:nvPr userDrawn="1"/>
        </p:nvSpPr>
        <p:spPr>
          <a:xfrm>
            <a:off x="7071643" y="4022407"/>
            <a:ext cx="852256" cy="852256"/>
          </a:xfrm>
          <a:prstGeom prst="ellipse">
            <a:avLst/>
          </a:prstGeom>
          <a:solidFill>
            <a:srgbClr val="7E96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5" name="Oval 24">
            <a:extLst>
              <a:ext uri="{FF2B5EF4-FFF2-40B4-BE49-F238E27FC236}">
                <a16:creationId xmlns:a16="http://schemas.microsoft.com/office/drawing/2014/main" id="{2487CBB4-45E1-4272-AC9B-1C40CAB8A9A3}"/>
              </a:ext>
            </a:extLst>
          </p:cNvPr>
          <p:cNvSpPr/>
          <p:nvPr userDrawn="1"/>
        </p:nvSpPr>
        <p:spPr>
          <a:xfrm>
            <a:off x="8718089" y="4022407"/>
            <a:ext cx="852256" cy="852256"/>
          </a:xfrm>
          <a:prstGeom prst="ellipse">
            <a:avLst/>
          </a:prstGeom>
          <a:solidFill>
            <a:srgbClr val="8FC6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6" name="Oval 25">
            <a:extLst>
              <a:ext uri="{FF2B5EF4-FFF2-40B4-BE49-F238E27FC236}">
                <a16:creationId xmlns:a16="http://schemas.microsoft.com/office/drawing/2014/main" id="{38899AC4-71F1-4229-9637-FECB0C31C7B1}"/>
              </a:ext>
            </a:extLst>
          </p:cNvPr>
          <p:cNvSpPr/>
          <p:nvPr userDrawn="1"/>
        </p:nvSpPr>
        <p:spPr>
          <a:xfrm>
            <a:off x="10364535" y="4022407"/>
            <a:ext cx="852256" cy="852256"/>
          </a:xfrm>
          <a:prstGeom prst="ellipse">
            <a:avLst/>
          </a:prstGeom>
          <a:solidFill>
            <a:srgbClr val="133E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1" cap="none" spc="0">
              <a:ln w="22225">
                <a:solidFill>
                  <a:schemeClr val="accent2"/>
                </a:solidFill>
                <a:prstDash val="solid"/>
              </a:ln>
              <a:solidFill>
                <a:schemeClr val="accent2">
                  <a:lumMod val="40000"/>
                  <a:lumOff val="60000"/>
                </a:schemeClr>
              </a:solidFill>
              <a:effectLst/>
            </a:endParaRPr>
          </a:p>
        </p:txBody>
      </p:sp>
      <p:sp>
        <p:nvSpPr>
          <p:cNvPr id="27" name="Tekstvak 9">
            <a:extLst>
              <a:ext uri="{FF2B5EF4-FFF2-40B4-BE49-F238E27FC236}">
                <a16:creationId xmlns:a16="http://schemas.microsoft.com/office/drawing/2014/main" id="{C69B4670-3BFA-43A8-BF55-B8B040F24F72}"/>
              </a:ext>
            </a:extLst>
          </p:cNvPr>
          <p:cNvSpPr txBox="1"/>
          <p:nvPr userDrawn="1"/>
        </p:nvSpPr>
        <p:spPr>
          <a:xfrm>
            <a:off x="6934634" y="3302625"/>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#7D9588</a:t>
            </a:r>
          </a:p>
        </p:txBody>
      </p:sp>
      <p:sp>
        <p:nvSpPr>
          <p:cNvPr id="28" name="Tekstvak 10">
            <a:extLst>
              <a:ext uri="{FF2B5EF4-FFF2-40B4-BE49-F238E27FC236}">
                <a16:creationId xmlns:a16="http://schemas.microsoft.com/office/drawing/2014/main" id="{93F13C86-E214-43AF-905A-7342FA30A2AB}"/>
              </a:ext>
            </a:extLst>
          </p:cNvPr>
          <p:cNvSpPr txBox="1"/>
          <p:nvPr userDrawn="1"/>
        </p:nvSpPr>
        <p:spPr>
          <a:xfrm>
            <a:off x="10227526" y="3298243"/>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#476856</a:t>
            </a:r>
          </a:p>
        </p:txBody>
      </p:sp>
      <p:sp>
        <p:nvSpPr>
          <p:cNvPr id="29" name="Tekstvak 11">
            <a:extLst>
              <a:ext uri="{FF2B5EF4-FFF2-40B4-BE49-F238E27FC236}">
                <a16:creationId xmlns:a16="http://schemas.microsoft.com/office/drawing/2014/main" id="{6AC2E704-10AC-4592-9D7E-3DD3905929A0}"/>
              </a:ext>
            </a:extLst>
          </p:cNvPr>
          <p:cNvSpPr txBox="1"/>
          <p:nvPr userDrawn="1"/>
        </p:nvSpPr>
        <p:spPr>
          <a:xfrm>
            <a:off x="8581080" y="3298243"/>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#ABD46F</a:t>
            </a:r>
          </a:p>
        </p:txBody>
      </p:sp>
      <p:sp>
        <p:nvSpPr>
          <p:cNvPr id="30" name="Tekstvak 12">
            <a:extLst>
              <a:ext uri="{FF2B5EF4-FFF2-40B4-BE49-F238E27FC236}">
                <a16:creationId xmlns:a16="http://schemas.microsoft.com/office/drawing/2014/main" id="{10B63998-0517-412E-B765-F753EED70D0D}"/>
              </a:ext>
            </a:extLst>
          </p:cNvPr>
          <p:cNvSpPr txBox="1"/>
          <p:nvPr userDrawn="1"/>
        </p:nvSpPr>
        <p:spPr>
          <a:xfrm>
            <a:off x="5288188" y="3319391"/>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#369ABA</a:t>
            </a:r>
          </a:p>
        </p:txBody>
      </p:sp>
      <p:sp>
        <p:nvSpPr>
          <p:cNvPr id="31" name="Tekstvak 13">
            <a:extLst>
              <a:ext uri="{FF2B5EF4-FFF2-40B4-BE49-F238E27FC236}">
                <a16:creationId xmlns:a16="http://schemas.microsoft.com/office/drawing/2014/main" id="{092D1476-87C0-4F23-9DA6-F6A199DF06B2}"/>
              </a:ext>
            </a:extLst>
          </p:cNvPr>
          <p:cNvSpPr txBox="1"/>
          <p:nvPr userDrawn="1"/>
        </p:nvSpPr>
        <p:spPr>
          <a:xfrm>
            <a:off x="3641742" y="3298243"/>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#E04847</a:t>
            </a:r>
          </a:p>
        </p:txBody>
      </p:sp>
      <p:sp>
        <p:nvSpPr>
          <p:cNvPr id="32" name="Tekstvak 14">
            <a:extLst>
              <a:ext uri="{FF2B5EF4-FFF2-40B4-BE49-F238E27FC236}">
                <a16:creationId xmlns:a16="http://schemas.microsoft.com/office/drawing/2014/main" id="{B9566A14-C443-4327-ABBC-A36113F8FBC1}"/>
              </a:ext>
            </a:extLst>
          </p:cNvPr>
          <p:cNvSpPr txBox="1"/>
          <p:nvPr userDrawn="1"/>
        </p:nvSpPr>
        <p:spPr>
          <a:xfrm>
            <a:off x="1985353" y="3298243"/>
            <a:ext cx="1126274" cy="369332"/>
          </a:xfrm>
          <a:prstGeom prst="rect">
            <a:avLst/>
          </a:prstGeom>
          <a:noFill/>
        </p:spPr>
        <p:txBody>
          <a:bodyPr wrap="square" rtlCol="0">
            <a:spAutoFit/>
          </a:bodyPr>
          <a:lstStyle/>
          <a:p>
            <a:pPr algn="ctr"/>
            <a:r>
              <a:rPr lang="nl-NL" dirty="0">
                <a:solidFill>
                  <a:schemeClr val="tx2"/>
                </a:solidFill>
                <a:latin typeface="Source Sans Pro Light" panose="020B0403030403020204" pitchFamily="34" charset="0"/>
                <a:ea typeface="Source Sans Pro Light" panose="020B0403030403020204" pitchFamily="34" charset="0"/>
              </a:rPr>
              <a:t>#FBB130</a:t>
            </a:r>
          </a:p>
        </p:txBody>
      </p:sp>
      <p:sp>
        <p:nvSpPr>
          <p:cNvPr id="36" name="Tekstvak 14">
            <a:extLst>
              <a:ext uri="{FF2B5EF4-FFF2-40B4-BE49-F238E27FC236}">
                <a16:creationId xmlns:a16="http://schemas.microsoft.com/office/drawing/2014/main" id="{7F8B6CCA-2D1B-4E36-BA58-8B1939B6482B}"/>
              </a:ext>
            </a:extLst>
          </p:cNvPr>
          <p:cNvSpPr txBox="1"/>
          <p:nvPr userDrawn="1"/>
        </p:nvSpPr>
        <p:spPr>
          <a:xfrm>
            <a:off x="838200" y="2622898"/>
            <a:ext cx="1126274" cy="369332"/>
          </a:xfrm>
          <a:prstGeom prst="rect">
            <a:avLst/>
          </a:prstGeom>
          <a:noFill/>
        </p:spPr>
        <p:txBody>
          <a:bodyPr wrap="square" rtlCol="0">
            <a:spAutoFit/>
          </a:bodyPr>
          <a:lstStyle/>
          <a:p>
            <a:pPr algn="l"/>
            <a:r>
              <a:rPr lang="nl-NL" dirty="0">
                <a:solidFill>
                  <a:schemeClr val="tx2"/>
                </a:solidFill>
                <a:latin typeface="Source Sans Pro Light" panose="020B0403030403020204" pitchFamily="34" charset="0"/>
                <a:ea typeface="Source Sans Pro Light" panose="020B0403030403020204" pitchFamily="34" charset="0"/>
              </a:rPr>
              <a:t>Licht</a:t>
            </a:r>
          </a:p>
        </p:txBody>
      </p:sp>
      <p:sp>
        <p:nvSpPr>
          <p:cNvPr id="37" name="Tekstvak 14">
            <a:extLst>
              <a:ext uri="{FF2B5EF4-FFF2-40B4-BE49-F238E27FC236}">
                <a16:creationId xmlns:a16="http://schemas.microsoft.com/office/drawing/2014/main" id="{DAC9FB7C-B103-40A9-8F68-22F367738DE6}"/>
              </a:ext>
            </a:extLst>
          </p:cNvPr>
          <p:cNvSpPr txBox="1"/>
          <p:nvPr userDrawn="1"/>
        </p:nvSpPr>
        <p:spPr>
          <a:xfrm>
            <a:off x="838200" y="4263869"/>
            <a:ext cx="1126274" cy="369332"/>
          </a:xfrm>
          <a:prstGeom prst="rect">
            <a:avLst/>
          </a:prstGeom>
          <a:noFill/>
        </p:spPr>
        <p:txBody>
          <a:bodyPr wrap="square" rtlCol="0">
            <a:spAutoFit/>
          </a:bodyPr>
          <a:lstStyle/>
          <a:p>
            <a:pPr algn="l"/>
            <a:r>
              <a:rPr lang="nl-NL" dirty="0">
                <a:solidFill>
                  <a:schemeClr val="tx2"/>
                </a:solidFill>
                <a:latin typeface="Source Sans Pro Light" panose="020B0403030403020204" pitchFamily="34" charset="0"/>
                <a:ea typeface="Source Sans Pro Light" panose="020B0403030403020204" pitchFamily="34" charset="0"/>
              </a:rPr>
              <a:t>Donker</a:t>
            </a:r>
          </a:p>
        </p:txBody>
      </p:sp>
    </p:spTree>
    <p:extLst>
      <p:ext uri="{BB962C8B-B14F-4D97-AF65-F5344CB8AC3E}">
        <p14:creationId xmlns:p14="http://schemas.microsoft.com/office/powerpoint/2010/main" val="67502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4CB1-600B-451E-BA6A-00330737788F}"/>
              </a:ext>
            </a:extLst>
          </p:cNvPr>
          <p:cNvSpPr>
            <a:spLocks noGrp="1"/>
          </p:cNvSpPr>
          <p:nvPr>
            <p:ph type="title"/>
          </p:nvPr>
        </p:nvSpPr>
        <p:spPr/>
        <p:txBody>
          <a:bodyPr/>
          <a:lstStyle/>
          <a:p>
            <a:r>
              <a:rPr lang="nl-NL"/>
              <a:t>Klik om stijl te bewerken</a:t>
            </a:r>
            <a:endParaRPr lang="en-NL"/>
          </a:p>
        </p:txBody>
      </p:sp>
      <p:sp>
        <p:nvSpPr>
          <p:cNvPr id="3" name="Content Placeholder 2">
            <a:extLst>
              <a:ext uri="{FF2B5EF4-FFF2-40B4-BE49-F238E27FC236}">
                <a16:creationId xmlns:a16="http://schemas.microsoft.com/office/drawing/2014/main" id="{3064E412-13A3-424C-B3E5-B539084F4A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Slide Number Placeholder 5">
            <a:extLst>
              <a:ext uri="{FF2B5EF4-FFF2-40B4-BE49-F238E27FC236}">
                <a16:creationId xmlns:a16="http://schemas.microsoft.com/office/drawing/2014/main" id="{BFDD29C7-37EB-4AB1-A74B-6D2AA8A76BF0}"/>
              </a:ext>
            </a:extLst>
          </p:cNvPr>
          <p:cNvSpPr>
            <a:spLocks noGrp="1"/>
          </p:cNvSpPr>
          <p:nvPr>
            <p:ph type="sldNum" sz="quarter" idx="12"/>
          </p:nvPr>
        </p:nvSpPr>
        <p:spPr/>
        <p:txBody>
          <a:bodyPr/>
          <a:lstStyle/>
          <a:p>
            <a:fld id="{66BD7F31-D7A5-48EC-AF3D-9F70A8238D5E}" type="slidenum">
              <a:rPr lang="en-NL" smtClean="0"/>
              <a:t>‹nr.›</a:t>
            </a:fld>
            <a:endParaRPr lang="en-NL"/>
          </a:p>
        </p:txBody>
      </p:sp>
    </p:spTree>
    <p:extLst>
      <p:ext uri="{BB962C8B-B14F-4D97-AF65-F5344CB8AC3E}">
        <p14:creationId xmlns:p14="http://schemas.microsoft.com/office/powerpoint/2010/main" val="129675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1CC2-BE37-46ED-B879-91C6FBC8100C}"/>
              </a:ext>
            </a:extLst>
          </p:cNvPr>
          <p:cNvSpPr>
            <a:spLocks noGrp="1"/>
          </p:cNvSpPr>
          <p:nvPr>
            <p:ph type="title"/>
          </p:nvPr>
        </p:nvSpPr>
        <p:spPr/>
        <p:txBody>
          <a:bodyPr/>
          <a:lstStyle/>
          <a:p>
            <a:r>
              <a:rPr lang="nl-NL"/>
              <a:t>Klik om stijl te bewerken</a:t>
            </a:r>
            <a:endParaRPr lang="en-NL"/>
          </a:p>
        </p:txBody>
      </p:sp>
      <p:sp>
        <p:nvSpPr>
          <p:cNvPr id="3" name="Content Placeholder 2">
            <a:extLst>
              <a:ext uri="{FF2B5EF4-FFF2-40B4-BE49-F238E27FC236}">
                <a16:creationId xmlns:a16="http://schemas.microsoft.com/office/drawing/2014/main" id="{49566C84-0616-4BC5-8CFC-FFD7086D6F82}"/>
              </a:ext>
            </a:extLst>
          </p:cNvPr>
          <p:cNvSpPr>
            <a:spLocks noGrp="1"/>
          </p:cNvSpPr>
          <p:nvPr>
            <p:ph sz="half" idx="1"/>
          </p:nvPr>
        </p:nvSpPr>
        <p:spPr>
          <a:xfrm>
            <a:off x="838200" y="1825625"/>
            <a:ext cx="5181600" cy="3873839"/>
          </a:xfrm>
        </p:spPr>
        <p:txBody>
          <a:bodyPr/>
          <a:lstStyle>
            <a:lvl1pPr>
              <a:defRPr>
                <a:latin typeface="Source Sans Pro Light" panose="020B0403030403020204" pitchFamily="34" charset="0"/>
                <a:ea typeface="Source Sans Pro Light" panose="020B0403030403020204" pitchFamily="34" charset="0"/>
              </a:defRPr>
            </a:lvl1pPr>
            <a:lvl2pPr>
              <a:defRPr>
                <a:latin typeface="Source Sans Pro Light" panose="020B0403030403020204" pitchFamily="34" charset="0"/>
                <a:ea typeface="Source Sans Pro Light" panose="020B0403030403020204" pitchFamily="34" charset="0"/>
              </a:defRPr>
            </a:lvl2pPr>
            <a:lvl3pPr>
              <a:buNone/>
              <a:defRPr>
                <a:latin typeface="Source Sans Pro Light" panose="020B0403030403020204" pitchFamily="34" charset="0"/>
                <a:ea typeface="Source Sans Pro Light" panose="020B0403030403020204" pitchFamily="34" charset="0"/>
              </a:defRPr>
            </a:lvl3pPr>
            <a:lvl4pPr>
              <a:defRPr>
                <a:latin typeface="Source Sans Pro Light" panose="020B0403030403020204" pitchFamily="34" charset="0"/>
                <a:ea typeface="Source Sans Pro Light" panose="020B0403030403020204" pitchFamily="34" charset="0"/>
              </a:defRPr>
            </a:lvl4pPr>
            <a:lvl5pPr>
              <a:defRPr>
                <a:latin typeface="Source Sans Pro Light" panose="020B0403030403020204" pitchFamily="34" charset="0"/>
                <a:ea typeface="Source Sans Pro Light" panose="020B0403030403020204" pitchFamily="34" charset="0"/>
              </a:defRPr>
            </a:lvl5pPr>
          </a:lstStyle>
          <a:p>
            <a:pPr lvl="0"/>
            <a:r>
              <a:rPr lang="nl-NL"/>
              <a:t>Klikken om de tekststijl van het model te bewerken</a:t>
            </a:r>
          </a:p>
          <a:p>
            <a:pPr lvl="1"/>
            <a:r>
              <a:rPr lang="nl-NL"/>
              <a:t>Tweede niveau</a:t>
            </a:r>
          </a:p>
        </p:txBody>
      </p:sp>
      <p:sp>
        <p:nvSpPr>
          <p:cNvPr id="4" name="Content Placeholder 3">
            <a:extLst>
              <a:ext uri="{FF2B5EF4-FFF2-40B4-BE49-F238E27FC236}">
                <a16:creationId xmlns:a16="http://schemas.microsoft.com/office/drawing/2014/main" id="{D7532F50-745C-4F4D-A744-F900E274B8AD}"/>
              </a:ext>
            </a:extLst>
          </p:cNvPr>
          <p:cNvSpPr>
            <a:spLocks noGrp="1"/>
          </p:cNvSpPr>
          <p:nvPr>
            <p:ph sz="half" idx="2"/>
          </p:nvPr>
        </p:nvSpPr>
        <p:spPr>
          <a:xfrm>
            <a:off x="6172200" y="1825625"/>
            <a:ext cx="5181600" cy="3873839"/>
          </a:xfrm>
        </p:spPr>
        <p:txBody>
          <a:bodyPr/>
          <a:lstStyle>
            <a:lvl1pPr>
              <a:defRPr>
                <a:latin typeface="Source Sans Pro Light" panose="020B0403030403020204" pitchFamily="34" charset="0"/>
                <a:ea typeface="Source Sans Pro Light" panose="020B0403030403020204" pitchFamily="34" charset="0"/>
              </a:defRPr>
            </a:lvl1pPr>
            <a:lvl2pPr>
              <a:defRPr>
                <a:latin typeface="Source Sans Pro Light" panose="020B0403030403020204" pitchFamily="34" charset="0"/>
                <a:ea typeface="Source Sans Pro Light" panose="020B0403030403020204" pitchFamily="34" charset="0"/>
              </a:defRPr>
            </a:lvl2pPr>
            <a:lvl3pPr>
              <a:buNone/>
              <a:defRPr>
                <a:latin typeface="Source Sans Pro Light" panose="020B0403030403020204" pitchFamily="34" charset="0"/>
                <a:ea typeface="Source Sans Pro Light" panose="020B0403030403020204" pitchFamily="34" charset="0"/>
              </a:defRPr>
            </a:lvl3pPr>
            <a:lvl4pPr>
              <a:defRPr>
                <a:latin typeface="Source Sans Pro Light" panose="020B0403030403020204" pitchFamily="34" charset="0"/>
                <a:ea typeface="Source Sans Pro Light" panose="020B0403030403020204" pitchFamily="34" charset="0"/>
              </a:defRPr>
            </a:lvl4pPr>
            <a:lvl5pPr>
              <a:defRPr>
                <a:latin typeface="Source Sans Pro Light" panose="020B0403030403020204" pitchFamily="34" charset="0"/>
                <a:ea typeface="Source Sans Pro Light" panose="020B0403030403020204" pitchFamily="34" charset="0"/>
              </a:defRPr>
            </a:lvl5pPr>
          </a:lstStyle>
          <a:p>
            <a:pPr lvl="0"/>
            <a:r>
              <a:rPr lang="nl-NL"/>
              <a:t>Klikken om de tekststijl van het model te bewerken</a:t>
            </a:r>
          </a:p>
          <a:p>
            <a:pPr lvl="1"/>
            <a:r>
              <a:rPr lang="nl-NL"/>
              <a:t>Tweede niveau</a:t>
            </a:r>
          </a:p>
        </p:txBody>
      </p:sp>
      <p:sp>
        <p:nvSpPr>
          <p:cNvPr id="7" name="Slide Number Placeholder 6">
            <a:extLst>
              <a:ext uri="{FF2B5EF4-FFF2-40B4-BE49-F238E27FC236}">
                <a16:creationId xmlns:a16="http://schemas.microsoft.com/office/drawing/2014/main" id="{BCCA1EB0-BE6F-4218-B70D-7F6FFB841FCB}"/>
              </a:ext>
            </a:extLst>
          </p:cNvPr>
          <p:cNvSpPr>
            <a:spLocks noGrp="1"/>
          </p:cNvSpPr>
          <p:nvPr>
            <p:ph type="sldNum" sz="quarter" idx="12"/>
          </p:nvPr>
        </p:nvSpPr>
        <p:spPr/>
        <p:txBody>
          <a:bodyPr/>
          <a:lstStyle/>
          <a:p>
            <a:fld id="{66BD7F31-D7A5-48EC-AF3D-9F70A8238D5E}" type="slidenum">
              <a:rPr lang="en-NL" smtClean="0"/>
              <a:t>‹nr.›</a:t>
            </a:fld>
            <a:endParaRPr lang="en-NL"/>
          </a:p>
        </p:txBody>
      </p:sp>
    </p:spTree>
    <p:extLst>
      <p:ext uri="{BB962C8B-B14F-4D97-AF65-F5344CB8AC3E}">
        <p14:creationId xmlns:p14="http://schemas.microsoft.com/office/powerpoint/2010/main" val="380147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2B7F30-5D07-4644-81A9-F064CCB49ECF}"/>
              </a:ext>
            </a:extLst>
          </p:cNvPr>
          <p:cNvSpPr>
            <a:spLocks noGrp="1"/>
          </p:cNvSpPr>
          <p:nvPr>
            <p:ph type="body" idx="1"/>
          </p:nvPr>
        </p:nvSpPr>
        <p:spPr>
          <a:xfrm>
            <a:off x="839788" y="365124"/>
            <a:ext cx="5157787" cy="823912"/>
          </a:xfrm>
        </p:spPr>
        <p:txBody>
          <a:bodyPr anchor="ctr">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66F6DE93-3BC7-4A6F-8EDC-F64DCDD141C7}"/>
              </a:ext>
            </a:extLst>
          </p:cNvPr>
          <p:cNvSpPr>
            <a:spLocks noGrp="1"/>
          </p:cNvSpPr>
          <p:nvPr>
            <p:ph sz="half" idx="2"/>
          </p:nvPr>
        </p:nvSpPr>
        <p:spPr>
          <a:xfrm>
            <a:off x="839788" y="1189036"/>
            <a:ext cx="5157787" cy="4501007"/>
          </a:xfrm>
        </p:spPr>
        <p:txBody>
          <a:bodyPr>
            <a:normAutofit/>
          </a:bodyPr>
          <a:lstStyle>
            <a:lvl1pPr>
              <a:defRPr sz="1800">
                <a:latin typeface="Source Sans Pro Light" panose="020B0403030403020204" pitchFamily="34" charset="0"/>
                <a:ea typeface="Source Sans Pro Light" panose="020B0403030403020204" pitchFamily="34" charset="0"/>
              </a:defRPr>
            </a:lvl1pPr>
            <a:lvl2pPr>
              <a:defRPr sz="1600">
                <a:latin typeface="Source Sans Pro Light" panose="020B0403030403020204" pitchFamily="34" charset="0"/>
                <a:ea typeface="Source Sans Pro Light" panose="020B0403030403020204" pitchFamily="34" charset="0"/>
              </a:defRPr>
            </a:lvl2pPr>
            <a:lvl3pPr>
              <a:defRPr>
                <a:latin typeface="Source Sans Pro Light" panose="020B0403030403020204" pitchFamily="34" charset="0"/>
                <a:ea typeface="Source Sans Pro Light" panose="020B0403030403020204" pitchFamily="34" charset="0"/>
              </a:defRPr>
            </a:lvl3pPr>
            <a:lvl4pPr>
              <a:defRPr>
                <a:latin typeface="Source Sans Pro Light" panose="020B0403030403020204" pitchFamily="34" charset="0"/>
                <a:ea typeface="Source Sans Pro Light" panose="020B0403030403020204" pitchFamily="34" charset="0"/>
              </a:defRPr>
            </a:lvl4pPr>
            <a:lvl5pPr>
              <a:defRPr>
                <a:latin typeface="Source Sans Pro Light" panose="020B0403030403020204" pitchFamily="34" charset="0"/>
                <a:ea typeface="Source Sans Pro Light" panose="020B0403030403020204" pitchFamily="34" charset="0"/>
              </a:defRPr>
            </a:lvl5pPr>
          </a:lstStyle>
          <a:p>
            <a:pPr lvl="0"/>
            <a:r>
              <a:rPr lang="nl-NL"/>
              <a:t>Klikken om de tekststijl van het model te bewerken</a:t>
            </a:r>
          </a:p>
          <a:p>
            <a:pPr lvl="1"/>
            <a:r>
              <a:rPr lang="nl-NL"/>
              <a:t>Tweede niveau</a:t>
            </a:r>
          </a:p>
        </p:txBody>
      </p:sp>
      <p:sp>
        <p:nvSpPr>
          <p:cNvPr id="5" name="Text Placeholder 4">
            <a:extLst>
              <a:ext uri="{FF2B5EF4-FFF2-40B4-BE49-F238E27FC236}">
                <a16:creationId xmlns:a16="http://schemas.microsoft.com/office/drawing/2014/main" id="{41F7DE5A-FFBC-4ADB-B240-F0B0D72F59A6}"/>
              </a:ext>
            </a:extLst>
          </p:cNvPr>
          <p:cNvSpPr>
            <a:spLocks noGrp="1"/>
          </p:cNvSpPr>
          <p:nvPr>
            <p:ph type="body" sz="quarter" idx="3"/>
          </p:nvPr>
        </p:nvSpPr>
        <p:spPr>
          <a:xfrm>
            <a:off x="6172200" y="365124"/>
            <a:ext cx="5183188" cy="823912"/>
          </a:xfrm>
        </p:spPr>
        <p:txBody>
          <a:bodyPr anchor="ctr">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CBE56C65-EEE6-4F13-A173-30551FCA54EC}"/>
              </a:ext>
            </a:extLst>
          </p:cNvPr>
          <p:cNvSpPr>
            <a:spLocks noGrp="1"/>
          </p:cNvSpPr>
          <p:nvPr>
            <p:ph sz="quarter" idx="4"/>
          </p:nvPr>
        </p:nvSpPr>
        <p:spPr>
          <a:xfrm>
            <a:off x="6172200" y="1189036"/>
            <a:ext cx="5183188" cy="4501007"/>
          </a:xfrm>
        </p:spPr>
        <p:txBody>
          <a:bodyPr>
            <a:normAutofit/>
          </a:bodyPr>
          <a:lstStyle>
            <a:lvl1pPr>
              <a:defRPr sz="1800">
                <a:latin typeface="Source Sans Pro Light" panose="020B0403030403020204" pitchFamily="34" charset="0"/>
                <a:ea typeface="Source Sans Pro Light" panose="020B0403030403020204" pitchFamily="34" charset="0"/>
              </a:defRPr>
            </a:lvl1pPr>
            <a:lvl2pPr>
              <a:defRPr sz="1600">
                <a:latin typeface="Source Sans Pro Light" panose="020B0403030403020204" pitchFamily="34" charset="0"/>
                <a:ea typeface="Source Sans Pro Light" panose="020B0403030403020204" pitchFamily="34" charset="0"/>
              </a:defRPr>
            </a:lvl2pPr>
            <a:lvl3pPr>
              <a:defRPr>
                <a:latin typeface="Source Sans Pro Light" panose="020B0403030403020204" pitchFamily="34" charset="0"/>
                <a:ea typeface="Source Sans Pro Light" panose="020B0403030403020204" pitchFamily="34" charset="0"/>
              </a:defRPr>
            </a:lvl3pPr>
            <a:lvl4pPr>
              <a:defRPr>
                <a:latin typeface="Source Sans Pro Light" panose="020B0403030403020204" pitchFamily="34" charset="0"/>
                <a:ea typeface="Source Sans Pro Light" panose="020B0403030403020204" pitchFamily="34" charset="0"/>
              </a:defRPr>
            </a:lvl4pPr>
            <a:lvl5pPr>
              <a:defRPr>
                <a:latin typeface="Source Sans Pro Light" panose="020B0403030403020204" pitchFamily="34" charset="0"/>
                <a:ea typeface="Source Sans Pro Light" panose="020B0403030403020204" pitchFamily="34" charset="0"/>
              </a:defRPr>
            </a:lvl5pPr>
          </a:lstStyle>
          <a:p>
            <a:pPr lvl="0"/>
            <a:r>
              <a:rPr lang="nl-NL"/>
              <a:t>Klikken om de tekststijl van het model te bewerken</a:t>
            </a:r>
          </a:p>
          <a:p>
            <a:pPr lvl="1"/>
            <a:r>
              <a:rPr lang="nl-NL"/>
              <a:t>Tweede niveau</a:t>
            </a:r>
          </a:p>
        </p:txBody>
      </p:sp>
      <p:sp>
        <p:nvSpPr>
          <p:cNvPr id="9" name="Slide Number Placeholder 8">
            <a:extLst>
              <a:ext uri="{FF2B5EF4-FFF2-40B4-BE49-F238E27FC236}">
                <a16:creationId xmlns:a16="http://schemas.microsoft.com/office/drawing/2014/main" id="{343E97DF-083C-4BA8-9147-BDAC75D4EE58}"/>
              </a:ext>
            </a:extLst>
          </p:cNvPr>
          <p:cNvSpPr>
            <a:spLocks noGrp="1"/>
          </p:cNvSpPr>
          <p:nvPr>
            <p:ph type="sldNum" sz="quarter" idx="12"/>
          </p:nvPr>
        </p:nvSpPr>
        <p:spPr/>
        <p:txBody>
          <a:bodyPr/>
          <a:lstStyle/>
          <a:p>
            <a:fld id="{66BD7F31-D7A5-48EC-AF3D-9F70A8238D5E}" type="slidenum">
              <a:rPr lang="en-NL" smtClean="0"/>
              <a:t>‹nr.›</a:t>
            </a:fld>
            <a:endParaRPr lang="en-NL"/>
          </a:p>
        </p:txBody>
      </p:sp>
    </p:spTree>
    <p:extLst>
      <p:ext uri="{BB962C8B-B14F-4D97-AF65-F5344CB8AC3E}">
        <p14:creationId xmlns:p14="http://schemas.microsoft.com/office/powerpoint/2010/main" val="21534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2330-4CB2-43FF-A7F2-2D48ADAB8931}"/>
              </a:ext>
            </a:extLst>
          </p:cNvPr>
          <p:cNvSpPr>
            <a:spLocks noGrp="1"/>
          </p:cNvSpPr>
          <p:nvPr>
            <p:ph type="title"/>
          </p:nvPr>
        </p:nvSpPr>
        <p:spPr/>
        <p:txBody>
          <a:bodyPr/>
          <a:lstStyle/>
          <a:p>
            <a:r>
              <a:rPr lang="nl-NL"/>
              <a:t>Klik om stijl te bewerken</a:t>
            </a:r>
            <a:endParaRPr lang="en-NL"/>
          </a:p>
        </p:txBody>
      </p:sp>
      <p:sp>
        <p:nvSpPr>
          <p:cNvPr id="5" name="Slide Number Placeholder 4">
            <a:extLst>
              <a:ext uri="{FF2B5EF4-FFF2-40B4-BE49-F238E27FC236}">
                <a16:creationId xmlns:a16="http://schemas.microsoft.com/office/drawing/2014/main" id="{9981A0F3-5B97-41A1-B1FA-0958F420D35A}"/>
              </a:ext>
            </a:extLst>
          </p:cNvPr>
          <p:cNvSpPr>
            <a:spLocks noGrp="1"/>
          </p:cNvSpPr>
          <p:nvPr>
            <p:ph type="sldNum" sz="quarter" idx="12"/>
          </p:nvPr>
        </p:nvSpPr>
        <p:spPr/>
        <p:txBody>
          <a:bodyPr/>
          <a:lstStyle/>
          <a:p>
            <a:fld id="{66BD7F31-D7A5-48EC-AF3D-9F70A8238D5E}" type="slidenum">
              <a:rPr lang="en-NL" smtClean="0"/>
              <a:t>‹nr.›</a:t>
            </a:fld>
            <a:endParaRPr lang="en-NL"/>
          </a:p>
        </p:txBody>
      </p:sp>
    </p:spTree>
    <p:extLst>
      <p:ext uri="{BB962C8B-B14F-4D97-AF65-F5344CB8AC3E}">
        <p14:creationId xmlns:p14="http://schemas.microsoft.com/office/powerpoint/2010/main" val="214331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1E48DB-64ED-4D06-B4A7-D14778FEAE61}"/>
              </a:ext>
            </a:extLst>
          </p:cNvPr>
          <p:cNvSpPr>
            <a:spLocks noGrp="1"/>
          </p:cNvSpPr>
          <p:nvPr>
            <p:ph type="sldNum" sz="quarter" idx="12"/>
          </p:nvPr>
        </p:nvSpPr>
        <p:spPr/>
        <p:txBody>
          <a:bodyPr/>
          <a:lstStyle/>
          <a:p>
            <a:fld id="{66BD7F31-D7A5-48EC-AF3D-9F70A8238D5E}" type="slidenum">
              <a:rPr lang="en-NL" smtClean="0"/>
              <a:t>‹nr.›</a:t>
            </a:fld>
            <a:endParaRPr lang="en-NL"/>
          </a:p>
        </p:txBody>
      </p:sp>
    </p:spTree>
    <p:extLst>
      <p:ext uri="{BB962C8B-B14F-4D97-AF65-F5344CB8AC3E}">
        <p14:creationId xmlns:p14="http://schemas.microsoft.com/office/powerpoint/2010/main" val="253299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ontent 1">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E573F6EF-3BA2-4E4D-9162-195C9B44F5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11463" y="584319"/>
            <a:ext cx="7280535" cy="4853690"/>
          </a:xfrm>
          <a:prstGeom prst="rect">
            <a:avLst/>
          </a:prstGeom>
        </p:spPr>
      </p:pic>
      <p:pic>
        <p:nvPicPr>
          <p:cNvPr id="10" name="Afbeelding 2">
            <a:extLst>
              <a:ext uri="{FF2B5EF4-FFF2-40B4-BE49-F238E27FC236}">
                <a16:creationId xmlns:a16="http://schemas.microsoft.com/office/drawing/2014/main" id="{737EDE00-B690-48F7-9AD0-44A34091F4C5}"/>
              </a:ext>
            </a:extLst>
          </p:cNvPr>
          <p:cNvPicPr>
            <a:picLocks noChangeAspect="1"/>
          </p:cNvPicPr>
          <p:nvPr userDrawn="1"/>
        </p:nvPicPr>
        <p:blipFill>
          <a:blip r:embed="rId3"/>
          <a:stretch>
            <a:fillRect/>
          </a:stretch>
        </p:blipFill>
        <p:spPr>
          <a:xfrm>
            <a:off x="-1" y="0"/>
            <a:ext cx="9925659" cy="6858000"/>
          </a:xfrm>
          <a:prstGeom prst="rect">
            <a:avLst/>
          </a:prstGeom>
        </p:spPr>
      </p:pic>
      <p:sp>
        <p:nvSpPr>
          <p:cNvPr id="2" name="Title 1">
            <a:extLst>
              <a:ext uri="{FF2B5EF4-FFF2-40B4-BE49-F238E27FC236}">
                <a16:creationId xmlns:a16="http://schemas.microsoft.com/office/drawing/2014/main" id="{5B3E58F5-9308-40C4-80BA-1BC58FCFB22F}"/>
              </a:ext>
            </a:extLst>
          </p:cNvPr>
          <p:cNvSpPr>
            <a:spLocks noGrp="1"/>
          </p:cNvSpPr>
          <p:nvPr>
            <p:ph type="title"/>
          </p:nvPr>
        </p:nvSpPr>
        <p:spPr>
          <a:xfrm>
            <a:off x="839788" y="363600"/>
            <a:ext cx="3932237" cy="1324800"/>
          </a:xfrm>
        </p:spPr>
        <p:txBody>
          <a:bodyPr anchor="ctr">
            <a:normAutofit/>
          </a:bodyPr>
          <a:lstStyle>
            <a:lvl1pPr>
              <a:defRPr sz="4000"/>
            </a:lvl1pPr>
          </a:lstStyle>
          <a:p>
            <a:r>
              <a:rPr lang="nl-NL"/>
              <a:t>Klik om stijl te bewerken</a:t>
            </a:r>
            <a:endParaRPr lang="en-NL" dirty="0"/>
          </a:p>
        </p:txBody>
      </p:sp>
      <p:sp>
        <p:nvSpPr>
          <p:cNvPr id="3" name="Content Placeholder 2">
            <a:extLst>
              <a:ext uri="{FF2B5EF4-FFF2-40B4-BE49-F238E27FC236}">
                <a16:creationId xmlns:a16="http://schemas.microsoft.com/office/drawing/2014/main" id="{AE07E0AB-7B04-40FB-BA8E-BE786637F9F0}"/>
              </a:ext>
            </a:extLst>
          </p:cNvPr>
          <p:cNvSpPr>
            <a:spLocks noGrp="1"/>
          </p:cNvSpPr>
          <p:nvPr>
            <p:ph idx="1"/>
          </p:nvPr>
        </p:nvSpPr>
        <p:spPr>
          <a:xfrm>
            <a:off x="838200" y="1909118"/>
            <a:ext cx="3932237" cy="3528892"/>
          </a:xfrm>
        </p:spPr>
        <p:txBody>
          <a:bodyPr>
            <a:normAutofit/>
          </a:bodyPr>
          <a:lstStyle>
            <a:lvl1pPr>
              <a:defRPr sz="1800">
                <a:latin typeface="Source Sans Pro Light" panose="020B0403030403020204" pitchFamily="34" charset="0"/>
                <a:ea typeface="Source Sans Pro Light" panose="020B0403030403020204" pitchFamily="34" charset="0"/>
              </a:defRPr>
            </a:lvl1pPr>
            <a:lvl2pPr>
              <a:defRPr sz="1600">
                <a:latin typeface="Source Sans Pro Light" panose="020B0403030403020204" pitchFamily="34" charset="0"/>
                <a:ea typeface="Source Sans Pro Light" panose="020B0403030403020204" pitchFamily="34" charset="0"/>
              </a:defRPr>
            </a:lvl2pPr>
            <a:lvl3pPr>
              <a:defRPr sz="2400">
                <a:latin typeface="Source Sans Pro Light" panose="020B0403030403020204" pitchFamily="34" charset="0"/>
                <a:ea typeface="Source Sans Pro Light" panose="020B0403030403020204" pitchFamily="34" charset="0"/>
              </a:defRPr>
            </a:lvl3pPr>
            <a:lvl4pPr>
              <a:defRPr sz="2000">
                <a:latin typeface="Source Sans Pro Light" panose="020B0403030403020204" pitchFamily="34" charset="0"/>
                <a:ea typeface="Source Sans Pro Light" panose="020B0403030403020204" pitchFamily="34" charset="0"/>
              </a:defRPr>
            </a:lvl4pPr>
            <a:lvl5pPr>
              <a:defRPr sz="2000">
                <a:latin typeface="Source Sans Pro Light" panose="020B0403030403020204" pitchFamily="34" charset="0"/>
                <a:ea typeface="Source Sans Pro Light" panose="020B0403030403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p:txBody>
      </p:sp>
      <p:pic>
        <p:nvPicPr>
          <p:cNvPr id="13" name="Graphic 12">
            <a:extLst>
              <a:ext uri="{FF2B5EF4-FFF2-40B4-BE49-F238E27FC236}">
                <a16:creationId xmlns:a16="http://schemas.microsoft.com/office/drawing/2014/main" id="{FC905A48-5379-49EE-8D73-E2F46FB8784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85" t="42793" r="6672" b="52545"/>
          <a:stretch/>
        </p:blipFill>
        <p:spPr>
          <a:xfrm>
            <a:off x="0" y="6513130"/>
            <a:ext cx="12195546" cy="344870"/>
          </a:xfrm>
          <a:prstGeom prst="rect">
            <a:avLst/>
          </a:prstGeom>
        </p:spPr>
      </p:pic>
      <p:sp>
        <p:nvSpPr>
          <p:cNvPr id="7" name="Slide Number Placeholder 6">
            <a:extLst>
              <a:ext uri="{FF2B5EF4-FFF2-40B4-BE49-F238E27FC236}">
                <a16:creationId xmlns:a16="http://schemas.microsoft.com/office/drawing/2014/main" id="{FCF1644E-ABA9-4FEF-9812-2CD654E06A37}"/>
              </a:ext>
            </a:extLst>
          </p:cNvPr>
          <p:cNvSpPr>
            <a:spLocks noGrp="1"/>
          </p:cNvSpPr>
          <p:nvPr>
            <p:ph type="sldNum" sz="quarter" idx="12"/>
          </p:nvPr>
        </p:nvSpPr>
        <p:spPr>
          <a:xfrm>
            <a:off x="11353800" y="6513129"/>
            <a:ext cx="838200" cy="336173"/>
          </a:xfrm>
        </p:spPr>
        <p:txBody>
          <a:bodyPr/>
          <a:lstStyle/>
          <a:p>
            <a:fld id="{66BD7F31-D7A5-48EC-AF3D-9F70A8238D5E}" type="slidenum">
              <a:rPr lang="en-NL" smtClean="0"/>
              <a:t>‹nr.›</a:t>
            </a:fld>
            <a:endParaRPr lang="en-NL" dirty="0"/>
          </a:p>
        </p:txBody>
      </p:sp>
      <p:sp>
        <p:nvSpPr>
          <p:cNvPr id="12" name="Rectangle 11">
            <a:extLst>
              <a:ext uri="{FF2B5EF4-FFF2-40B4-BE49-F238E27FC236}">
                <a16:creationId xmlns:a16="http://schemas.microsoft.com/office/drawing/2014/main" id="{23C592CD-625A-4841-B294-F2CD9095A45B}"/>
              </a:ext>
            </a:extLst>
          </p:cNvPr>
          <p:cNvSpPr/>
          <p:nvPr userDrawn="1"/>
        </p:nvSpPr>
        <p:spPr>
          <a:xfrm>
            <a:off x="8131946" y="6513129"/>
            <a:ext cx="3221854" cy="33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pic>
        <p:nvPicPr>
          <p:cNvPr id="8" name="Afbeelding 15">
            <a:extLst>
              <a:ext uri="{FF2B5EF4-FFF2-40B4-BE49-F238E27FC236}">
                <a16:creationId xmlns:a16="http://schemas.microsoft.com/office/drawing/2014/main" id="{744D25D5-7CC5-4269-AB1D-2F59F1D9DB4D}"/>
              </a:ext>
            </a:extLst>
          </p:cNvPr>
          <p:cNvPicPr>
            <a:picLocks noChangeAspect="1"/>
          </p:cNvPicPr>
          <p:nvPr userDrawn="1"/>
        </p:nvPicPr>
        <p:blipFill>
          <a:blip r:embed="rId6"/>
          <a:stretch>
            <a:fillRect/>
          </a:stretch>
        </p:blipFill>
        <p:spPr>
          <a:xfrm>
            <a:off x="2663951" y="584318"/>
            <a:ext cx="9528047" cy="4872296"/>
          </a:xfrm>
          <a:prstGeom prst="rect">
            <a:avLst/>
          </a:prstGeom>
        </p:spPr>
      </p:pic>
    </p:spTree>
    <p:extLst>
      <p:ext uri="{BB962C8B-B14F-4D97-AF65-F5344CB8AC3E}">
        <p14:creationId xmlns:p14="http://schemas.microsoft.com/office/powerpoint/2010/main" val="228006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content 2">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E573F6EF-3BA2-4E4D-9162-195C9B44F5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15286" y="586868"/>
            <a:ext cx="7272888" cy="4848592"/>
          </a:xfrm>
          <a:prstGeom prst="rect">
            <a:avLst/>
          </a:prstGeom>
        </p:spPr>
      </p:pic>
      <p:pic>
        <p:nvPicPr>
          <p:cNvPr id="10" name="Afbeelding 2">
            <a:extLst>
              <a:ext uri="{FF2B5EF4-FFF2-40B4-BE49-F238E27FC236}">
                <a16:creationId xmlns:a16="http://schemas.microsoft.com/office/drawing/2014/main" id="{737EDE00-B690-48F7-9AD0-44A34091F4C5}"/>
              </a:ext>
            </a:extLst>
          </p:cNvPr>
          <p:cNvPicPr>
            <a:picLocks noChangeAspect="1"/>
          </p:cNvPicPr>
          <p:nvPr userDrawn="1"/>
        </p:nvPicPr>
        <p:blipFill>
          <a:blip r:embed="rId3"/>
          <a:stretch>
            <a:fillRect/>
          </a:stretch>
        </p:blipFill>
        <p:spPr>
          <a:xfrm>
            <a:off x="-1" y="0"/>
            <a:ext cx="9925659" cy="6858000"/>
          </a:xfrm>
          <a:prstGeom prst="rect">
            <a:avLst/>
          </a:prstGeom>
        </p:spPr>
      </p:pic>
      <p:pic>
        <p:nvPicPr>
          <p:cNvPr id="8" name="Afbeelding 15">
            <a:extLst>
              <a:ext uri="{FF2B5EF4-FFF2-40B4-BE49-F238E27FC236}">
                <a16:creationId xmlns:a16="http://schemas.microsoft.com/office/drawing/2014/main" id="{744D25D5-7CC5-4269-AB1D-2F59F1D9DB4D}"/>
              </a:ext>
            </a:extLst>
          </p:cNvPr>
          <p:cNvPicPr>
            <a:picLocks noChangeAspect="1"/>
          </p:cNvPicPr>
          <p:nvPr userDrawn="1"/>
        </p:nvPicPr>
        <p:blipFill>
          <a:blip r:embed="rId4"/>
          <a:stretch>
            <a:fillRect/>
          </a:stretch>
        </p:blipFill>
        <p:spPr>
          <a:xfrm>
            <a:off x="2647237" y="584318"/>
            <a:ext cx="9538610" cy="4877698"/>
          </a:xfrm>
          <a:prstGeom prst="rect">
            <a:avLst/>
          </a:prstGeom>
        </p:spPr>
      </p:pic>
      <p:sp>
        <p:nvSpPr>
          <p:cNvPr id="2" name="Title 1">
            <a:extLst>
              <a:ext uri="{FF2B5EF4-FFF2-40B4-BE49-F238E27FC236}">
                <a16:creationId xmlns:a16="http://schemas.microsoft.com/office/drawing/2014/main" id="{5B3E58F5-9308-40C4-80BA-1BC58FCFB22F}"/>
              </a:ext>
            </a:extLst>
          </p:cNvPr>
          <p:cNvSpPr>
            <a:spLocks noGrp="1"/>
          </p:cNvSpPr>
          <p:nvPr>
            <p:ph type="title"/>
          </p:nvPr>
        </p:nvSpPr>
        <p:spPr>
          <a:xfrm>
            <a:off x="839788" y="363600"/>
            <a:ext cx="3932237" cy="1324800"/>
          </a:xfrm>
        </p:spPr>
        <p:txBody>
          <a:bodyPr anchor="ctr">
            <a:normAutofit/>
          </a:bodyPr>
          <a:lstStyle>
            <a:lvl1pPr>
              <a:defRPr sz="4000"/>
            </a:lvl1pPr>
          </a:lstStyle>
          <a:p>
            <a:r>
              <a:rPr lang="nl-NL"/>
              <a:t>Klik om stijl te bewerken</a:t>
            </a:r>
            <a:endParaRPr lang="en-NL" dirty="0"/>
          </a:p>
        </p:txBody>
      </p:sp>
      <p:sp>
        <p:nvSpPr>
          <p:cNvPr id="3" name="Content Placeholder 2">
            <a:extLst>
              <a:ext uri="{FF2B5EF4-FFF2-40B4-BE49-F238E27FC236}">
                <a16:creationId xmlns:a16="http://schemas.microsoft.com/office/drawing/2014/main" id="{AE07E0AB-7B04-40FB-BA8E-BE786637F9F0}"/>
              </a:ext>
            </a:extLst>
          </p:cNvPr>
          <p:cNvSpPr>
            <a:spLocks noGrp="1"/>
          </p:cNvSpPr>
          <p:nvPr>
            <p:ph idx="1"/>
          </p:nvPr>
        </p:nvSpPr>
        <p:spPr>
          <a:xfrm>
            <a:off x="838200" y="1909118"/>
            <a:ext cx="3932237" cy="3528892"/>
          </a:xfrm>
        </p:spPr>
        <p:txBody>
          <a:bodyPr>
            <a:normAutofit/>
          </a:bodyPr>
          <a:lstStyle>
            <a:lvl1pPr>
              <a:defRPr sz="1800">
                <a:latin typeface="Source Sans Pro Light" panose="020B0403030403020204" pitchFamily="34" charset="0"/>
                <a:ea typeface="Source Sans Pro Light" panose="020B0403030403020204" pitchFamily="34" charset="0"/>
              </a:defRPr>
            </a:lvl1pPr>
            <a:lvl2pPr>
              <a:defRPr sz="1600">
                <a:latin typeface="Source Sans Pro Light" panose="020B0403030403020204" pitchFamily="34" charset="0"/>
                <a:ea typeface="Source Sans Pro Light" panose="020B0403030403020204" pitchFamily="34" charset="0"/>
              </a:defRPr>
            </a:lvl2pPr>
            <a:lvl3pPr>
              <a:defRPr sz="2400">
                <a:latin typeface="Source Sans Pro Light" panose="020B0403030403020204" pitchFamily="34" charset="0"/>
                <a:ea typeface="Source Sans Pro Light" panose="020B0403030403020204" pitchFamily="34" charset="0"/>
              </a:defRPr>
            </a:lvl3pPr>
            <a:lvl4pPr>
              <a:defRPr sz="2000">
                <a:latin typeface="Source Sans Pro Light" panose="020B0403030403020204" pitchFamily="34" charset="0"/>
                <a:ea typeface="Source Sans Pro Light" panose="020B0403030403020204" pitchFamily="34" charset="0"/>
              </a:defRPr>
            </a:lvl4pPr>
            <a:lvl5pPr>
              <a:defRPr sz="2000">
                <a:latin typeface="Source Sans Pro Light" panose="020B0403030403020204" pitchFamily="34" charset="0"/>
                <a:ea typeface="Source Sans Pro Light" panose="020B0403030403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p:txBody>
      </p:sp>
      <p:pic>
        <p:nvPicPr>
          <p:cNvPr id="13" name="Graphic 12">
            <a:extLst>
              <a:ext uri="{FF2B5EF4-FFF2-40B4-BE49-F238E27FC236}">
                <a16:creationId xmlns:a16="http://schemas.microsoft.com/office/drawing/2014/main" id="{EFF6F0B0-43BD-4FD0-AF46-C40CE1D8950C}"/>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685" t="42793" r="6672" b="52545"/>
          <a:stretch/>
        </p:blipFill>
        <p:spPr>
          <a:xfrm>
            <a:off x="0" y="6513130"/>
            <a:ext cx="12195546" cy="344870"/>
          </a:xfrm>
          <a:prstGeom prst="rect">
            <a:avLst/>
          </a:prstGeom>
        </p:spPr>
      </p:pic>
      <p:sp>
        <p:nvSpPr>
          <p:cNvPr id="14" name="Slide Number Placeholder 6">
            <a:extLst>
              <a:ext uri="{FF2B5EF4-FFF2-40B4-BE49-F238E27FC236}">
                <a16:creationId xmlns:a16="http://schemas.microsoft.com/office/drawing/2014/main" id="{332F8002-4F88-44D0-8FF7-2C05BCF2CA4A}"/>
              </a:ext>
            </a:extLst>
          </p:cNvPr>
          <p:cNvSpPr>
            <a:spLocks noGrp="1"/>
          </p:cNvSpPr>
          <p:nvPr>
            <p:ph type="sldNum" sz="quarter" idx="12"/>
          </p:nvPr>
        </p:nvSpPr>
        <p:spPr>
          <a:xfrm>
            <a:off x="11353800" y="6513129"/>
            <a:ext cx="838200" cy="336173"/>
          </a:xfrm>
        </p:spPr>
        <p:txBody>
          <a:bodyPr/>
          <a:lstStyle/>
          <a:p>
            <a:fld id="{66BD7F31-D7A5-48EC-AF3D-9F70A8238D5E}" type="slidenum">
              <a:rPr lang="en-NL" smtClean="0"/>
              <a:t>‹nr.›</a:t>
            </a:fld>
            <a:endParaRPr lang="en-NL" dirty="0"/>
          </a:p>
        </p:txBody>
      </p:sp>
      <p:sp>
        <p:nvSpPr>
          <p:cNvPr id="15" name="Rectangle 14">
            <a:extLst>
              <a:ext uri="{FF2B5EF4-FFF2-40B4-BE49-F238E27FC236}">
                <a16:creationId xmlns:a16="http://schemas.microsoft.com/office/drawing/2014/main" id="{36B67238-7E60-4BE1-852A-0AB789AE778A}"/>
              </a:ext>
            </a:extLst>
          </p:cNvPr>
          <p:cNvSpPr/>
          <p:nvPr userDrawn="1"/>
        </p:nvSpPr>
        <p:spPr>
          <a:xfrm>
            <a:off x="8131946" y="6513129"/>
            <a:ext cx="3221854" cy="33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168996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content 3">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E573F6EF-3BA2-4E4D-9162-195C9B44F5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15286" y="586868"/>
            <a:ext cx="7272888" cy="4848592"/>
          </a:xfrm>
          <a:prstGeom prst="rect">
            <a:avLst/>
          </a:prstGeom>
        </p:spPr>
      </p:pic>
      <p:pic>
        <p:nvPicPr>
          <p:cNvPr id="10" name="Afbeelding 2">
            <a:extLst>
              <a:ext uri="{FF2B5EF4-FFF2-40B4-BE49-F238E27FC236}">
                <a16:creationId xmlns:a16="http://schemas.microsoft.com/office/drawing/2014/main" id="{737EDE00-B690-48F7-9AD0-44A34091F4C5}"/>
              </a:ext>
            </a:extLst>
          </p:cNvPr>
          <p:cNvPicPr>
            <a:picLocks noChangeAspect="1"/>
          </p:cNvPicPr>
          <p:nvPr userDrawn="1"/>
        </p:nvPicPr>
        <p:blipFill>
          <a:blip r:embed="rId3"/>
          <a:stretch>
            <a:fillRect/>
          </a:stretch>
        </p:blipFill>
        <p:spPr>
          <a:xfrm>
            <a:off x="-1" y="0"/>
            <a:ext cx="9925659" cy="6858000"/>
          </a:xfrm>
          <a:prstGeom prst="rect">
            <a:avLst/>
          </a:prstGeom>
        </p:spPr>
      </p:pic>
      <p:pic>
        <p:nvPicPr>
          <p:cNvPr id="8" name="Afbeelding 15">
            <a:extLst>
              <a:ext uri="{FF2B5EF4-FFF2-40B4-BE49-F238E27FC236}">
                <a16:creationId xmlns:a16="http://schemas.microsoft.com/office/drawing/2014/main" id="{744D25D5-7CC5-4269-AB1D-2F59F1D9DB4D}"/>
              </a:ext>
            </a:extLst>
          </p:cNvPr>
          <p:cNvPicPr>
            <a:picLocks noChangeAspect="1"/>
          </p:cNvPicPr>
          <p:nvPr userDrawn="1"/>
        </p:nvPicPr>
        <p:blipFill>
          <a:blip r:embed="rId4"/>
          <a:stretch>
            <a:fillRect/>
          </a:stretch>
        </p:blipFill>
        <p:spPr>
          <a:xfrm>
            <a:off x="2657856" y="584319"/>
            <a:ext cx="9530029" cy="4873310"/>
          </a:xfrm>
          <a:prstGeom prst="rect">
            <a:avLst/>
          </a:prstGeom>
        </p:spPr>
      </p:pic>
      <p:sp>
        <p:nvSpPr>
          <p:cNvPr id="2" name="Title 1">
            <a:extLst>
              <a:ext uri="{FF2B5EF4-FFF2-40B4-BE49-F238E27FC236}">
                <a16:creationId xmlns:a16="http://schemas.microsoft.com/office/drawing/2014/main" id="{5B3E58F5-9308-40C4-80BA-1BC58FCFB22F}"/>
              </a:ext>
            </a:extLst>
          </p:cNvPr>
          <p:cNvSpPr>
            <a:spLocks noGrp="1"/>
          </p:cNvSpPr>
          <p:nvPr>
            <p:ph type="title"/>
          </p:nvPr>
        </p:nvSpPr>
        <p:spPr>
          <a:xfrm>
            <a:off x="839788" y="363600"/>
            <a:ext cx="3932237" cy="1324800"/>
          </a:xfrm>
        </p:spPr>
        <p:txBody>
          <a:bodyPr anchor="ctr">
            <a:normAutofit/>
          </a:bodyPr>
          <a:lstStyle>
            <a:lvl1pPr>
              <a:defRPr sz="4000"/>
            </a:lvl1pPr>
          </a:lstStyle>
          <a:p>
            <a:r>
              <a:rPr lang="nl-NL"/>
              <a:t>Klik om stijl te bewerken</a:t>
            </a:r>
            <a:endParaRPr lang="en-NL" dirty="0"/>
          </a:p>
        </p:txBody>
      </p:sp>
      <p:sp>
        <p:nvSpPr>
          <p:cNvPr id="3" name="Content Placeholder 2">
            <a:extLst>
              <a:ext uri="{FF2B5EF4-FFF2-40B4-BE49-F238E27FC236}">
                <a16:creationId xmlns:a16="http://schemas.microsoft.com/office/drawing/2014/main" id="{AE07E0AB-7B04-40FB-BA8E-BE786637F9F0}"/>
              </a:ext>
            </a:extLst>
          </p:cNvPr>
          <p:cNvSpPr>
            <a:spLocks noGrp="1"/>
          </p:cNvSpPr>
          <p:nvPr>
            <p:ph idx="1"/>
          </p:nvPr>
        </p:nvSpPr>
        <p:spPr>
          <a:xfrm>
            <a:off x="838200" y="1909119"/>
            <a:ext cx="3932237" cy="3528891"/>
          </a:xfrm>
        </p:spPr>
        <p:txBody>
          <a:bodyPr>
            <a:normAutofit/>
          </a:bodyPr>
          <a:lstStyle>
            <a:lvl1pPr>
              <a:defRPr sz="1800">
                <a:latin typeface="Source Sans Pro Light" panose="020B0403030403020204" pitchFamily="34" charset="0"/>
                <a:ea typeface="Source Sans Pro Light" panose="020B0403030403020204" pitchFamily="34" charset="0"/>
              </a:defRPr>
            </a:lvl1pPr>
            <a:lvl2pPr>
              <a:defRPr sz="1600">
                <a:latin typeface="Source Sans Pro Light" panose="020B0403030403020204" pitchFamily="34" charset="0"/>
                <a:ea typeface="Source Sans Pro Light" panose="020B0403030403020204" pitchFamily="34" charset="0"/>
              </a:defRPr>
            </a:lvl2pPr>
            <a:lvl3pPr>
              <a:defRPr sz="2400">
                <a:latin typeface="Source Sans Pro Light" panose="020B0403030403020204" pitchFamily="34" charset="0"/>
                <a:ea typeface="Source Sans Pro Light" panose="020B0403030403020204" pitchFamily="34" charset="0"/>
              </a:defRPr>
            </a:lvl3pPr>
            <a:lvl4pPr>
              <a:defRPr sz="2000">
                <a:latin typeface="Source Sans Pro Light" panose="020B0403030403020204" pitchFamily="34" charset="0"/>
                <a:ea typeface="Source Sans Pro Light" panose="020B0403030403020204" pitchFamily="34" charset="0"/>
              </a:defRPr>
            </a:lvl4pPr>
            <a:lvl5pPr>
              <a:defRPr sz="2000">
                <a:latin typeface="Source Sans Pro Light" panose="020B0403030403020204" pitchFamily="34" charset="0"/>
                <a:ea typeface="Source Sans Pro Light" panose="020B0403030403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p:txBody>
      </p:sp>
      <p:pic>
        <p:nvPicPr>
          <p:cNvPr id="13" name="Graphic 12">
            <a:extLst>
              <a:ext uri="{FF2B5EF4-FFF2-40B4-BE49-F238E27FC236}">
                <a16:creationId xmlns:a16="http://schemas.microsoft.com/office/drawing/2014/main" id="{81FDA258-F511-40F2-BD06-25BC5D9C5256}"/>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685" t="42793" r="6672" b="52545"/>
          <a:stretch/>
        </p:blipFill>
        <p:spPr>
          <a:xfrm>
            <a:off x="0" y="6513130"/>
            <a:ext cx="12195546" cy="344870"/>
          </a:xfrm>
          <a:prstGeom prst="rect">
            <a:avLst/>
          </a:prstGeom>
        </p:spPr>
      </p:pic>
      <p:sp>
        <p:nvSpPr>
          <p:cNvPr id="14" name="Slide Number Placeholder 6">
            <a:extLst>
              <a:ext uri="{FF2B5EF4-FFF2-40B4-BE49-F238E27FC236}">
                <a16:creationId xmlns:a16="http://schemas.microsoft.com/office/drawing/2014/main" id="{AD42715A-DC3F-4653-8A89-6829E0F5674D}"/>
              </a:ext>
            </a:extLst>
          </p:cNvPr>
          <p:cNvSpPr>
            <a:spLocks noGrp="1"/>
          </p:cNvSpPr>
          <p:nvPr>
            <p:ph type="sldNum" sz="quarter" idx="12"/>
          </p:nvPr>
        </p:nvSpPr>
        <p:spPr>
          <a:xfrm>
            <a:off x="11353800" y="6513129"/>
            <a:ext cx="838200" cy="336173"/>
          </a:xfrm>
        </p:spPr>
        <p:txBody>
          <a:bodyPr/>
          <a:lstStyle/>
          <a:p>
            <a:fld id="{66BD7F31-D7A5-48EC-AF3D-9F70A8238D5E}" type="slidenum">
              <a:rPr lang="en-NL" smtClean="0"/>
              <a:t>‹nr.›</a:t>
            </a:fld>
            <a:endParaRPr lang="en-NL" dirty="0"/>
          </a:p>
        </p:txBody>
      </p:sp>
      <p:sp>
        <p:nvSpPr>
          <p:cNvPr id="15" name="Rectangle 14">
            <a:extLst>
              <a:ext uri="{FF2B5EF4-FFF2-40B4-BE49-F238E27FC236}">
                <a16:creationId xmlns:a16="http://schemas.microsoft.com/office/drawing/2014/main" id="{51BDBC69-4123-433E-AD12-8FFF4928B536}"/>
              </a:ext>
            </a:extLst>
          </p:cNvPr>
          <p:cNvSpPr/>
          <p:nvPr userDrawn="1"/>
        </p:nvSpPr>
        <p:spPr>
          <a:xfrm>
            <a:off x="8131946" y="6513129"/>
            <a:ext cx="3221854" cy="33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11923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04350F5-8834-446B-9BB3-478F1635EEEF}"/>
              </a:ext>
            </a:extLst>
          </p:cNvPr>
          <p:cNvPicPr>
            <a:picLocks noChangeAspect="1"/>
          </p:cNvPicPr>
          <p:nvPr userDrawn="1"/>
        </p:nvPicPr>
        <p:blipFill>
          <a:blip r:embed="rId14">
            <a:extLst>
              <a:ext uri="{28A0092B-C50C-407E-A947-70E740481C1C}">
                <a14:useLocalDpi xmlns:a14="http://schemas.microsoft.com/office/drawing/2010/main" val="0"/>
              </a:ext>
            </a:extLst>
          </a:blip>
          <a:srcRect t="866" b="866"/>
          <a:stretch/>
        </p:blipFill>
        <p:spPr>
          <a:xfrm>
            <a:off x="0" y="6513130"/>
            <a:ext cx="12195546" cy="344870"/>
          </a:xfrm>
          <a:prstGeom prst="rect">
            <a:avLst/>
          </a:prstGeom>
        </p:spPr>
      </p:pic>
      <p:pic>
        <p:nvPicPr>
          <p:cNvPr id="10" name="Graphic 9">
            <a:extLst>
              <a:ext uri="{FF2B5EF4-FFF2-40B4-BE49-F238E27FC236}">
                <a16:creationId xmlns:a16="http://schemas.microsoft.com/office/drawing/2014/main" id="{53C11095-C980-45D7-9C35-389FCBBEA410}"/>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9859487" y="5692678"/>
            <a:ext cx="1772732" cy="554311"/>
          </a:xfrm>
          <a:prstGeom prst="rect">
            <a:avLst/>
          </a:prstGeom>
        </p:spPr>
      </p:pic>
      <p:sp>
        <p:nvSpPr>
          <p:cNvPr id="2" name="Title Placeholder 1">
            <a:extLst>
              <a:ext uri="{FF2B5EF4-FFF2-40B4-BE49-F238E27FC236}">
                <a16:creationId xmlns:a16="http://schemas.microsoft.com/office/drawing/2014/main" id="{C68FD9D5-D255-4FC9-A2E6-E7AE4F6B7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D400D6C2-4464-4324-9844-9FF677765664}"/>
              </a:ext>
            </a:extLst>
          </p:cNvPr>
          <p:cNvSpPr>
            <a:spLocks noGrp="1"/>
          </p:cNvSpPr>
          <p:nvPr>
            <p:ph type="body" idx="1"/>
          </p:nvPr>
        </p:nvSpPr>
        <p:spPr>
          <a:xfrm>
            <a:off x="838200" y="1825625"/>
            <a:ext cx="10515600" cy="386705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dirty="0"/>
          </a:p>
        </p:txBody>
      </p:sp>
      <p:sp>
        <p:nvSpPr>
          <p:cNvPr id="6" name="Slide Number Placeholder 5">
            <a:extLst>
              <a:ext uri="{FF2B5EF4-FFF2-40B4-BE49-F238E27FC236}">
                <a16:creationId xmlns:a16="http://schemas.microsoft.com/office/drawing/2014/main" id="{900A52D0-89C7-4CC2-8C15-90414A16B1EB}"/>
              </a:ext>
            </a:extLst>
          </p:cNvPr>
          <p:cNvSpPr>
            <a:spLocks noGrp="1"/>
          </p:cNvSpPr>
          <p:nvPr>
            <p:ph type="sldNum" sz="quarter" idx="4"/>
          </p:nvPr>
        </p:nvSpPr>
        <p:spPr>
          <a:xfrm>
            <a:off x="11353800" y="6513129"/>
            <a:ext cx="838200" cy="336173"/>
          </a:xfrm>
          <a:prstGeom prst="rect">
            <a:avLst/>
          </a:prstGeom>
        </p:spPr>
        <p:txBody>
          <a:bodyPr vert="horz" lIns="91440" tIns="45720" rIns="91440" bIns="45720" rtlCol="0" anchor="ctr"/>
          <a:lstStyle>
            <a:lvl1pPr algn="r">
              <a:defRPr sz="1200">
                <a:solidFill>
                  <a:schemeClr val="bg1"/>
                </a:solidFill>
                <a:latin typeface="Source Sans Pro Light" panose="020B0403030403020204" pitchFamily="34" charset="0"/>
                <a:ea typeface="Source Sans Pro Light" panose="020B0403030403020204" pitchFamily="34" charset="0"/>
              </a:defRPr>
            </a:lvl1pPr>
          </a:lstStyle>
          <a:p>
            <a:fld id="{66BD7F31-D7A5-48EC-AF3D-9F70A8238D5E}" type="slidenum">
              <a:rPr lang="en-NL" smtClean="0"/>
              <a:pPr/>
              <a:t>‹nr.›</a:t>
            </a:fld>
            <a:endParaRPr lang="en-NL" dirty="0"/>
          </a:p>
        </p:txBody>
      </p:sp>
      <p:sp>
        <p:nvSpPr>
          <p:cNvPr id="4" name="Rectangle 3">
            <a:extLst>
              <a:ext uri="{FF2B5EF4-FFF2-40B4-BE49-F238E27FC236}">
                <a16:creationId xmlns:a16="http://schemas.microsoft.com/office/drawing/2014/main" id="{074A1AAE-E5B9-44C4-8C09-9FCCC7F27D6C}"/>
              </a:ext>
            </a:extLst>
          </p:cNvPr>
          <p:cNvSpPr/>
          <p:nvPr userDrawn="1"/>
        </p:nvSpPr>
        <p:spPr>
          <a:xfrm>
            <a:off x="8131946" y="6513129"/>
            <a:ext cx="3221854" cy="336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Light" panose="020B0403030403020204" pitchFamily="34" charset="0"/>
                <a:ea typeface="Source Sans Pro Light" panose="020B0403030403020204" pitchFamily="34" charset="0"/>
              </a:rPr>
              <a:t>Copyright © 2022 Cogix</a:t>
            </a:r>
            <a:endParaRPr lang="en-NL" sz="1200" dirty="0">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1895288668"/>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52" r:id="rId3"/>
    <p:sldLayoutId id="2147483653" r:id="rId4"/>
    <p:sldLayoutId id="2147483654" r:id="rId5"/>
    <p:sldLayoutId id="2147483655" r:id="rId6"/>
    <p:sldLayoutId id="2147483656" r:id="rId7"/>
    <p:sldLayoutId id="2147483660" r:id="rId8"/>
    <p:sldLayoutId id="2147483661" r:id="rId9"/>
    <p:sldLayoutId id="2147483669" r:id="rId10"/>
    <p:sldLayoutId id="2147483668" r:id="rId11"/>
    <p:sldLayoutId id="214748366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49DEE-A77F-4FF6-B9DA-32C2378EC8C1}"/>
              </a:ext>
            </a:extLst>
          </p:cNvPr>
          <p:cNvSpPr>
            <a:spLocks noGrp="1"/>
          </p:cNvSpPr>
          <p:nvPr>
            <p:ph type="ctrTitle"/>
          </p:nvPr>
        </p:nvSpPr>
        <p:spPr/>
        <p:txBody>
          <a:bodyPr/>
          <a:lstStyle/>
          <a:p>
            <a:r>
              <a:rPr lang="nl-NL" dirty="0"/>
              <a:t>Vereenvoudiging bekostiging </a:t>
            </a:r>
          </a:p>
        </p:txBody>
      </p:sp>
      <p:sp>
        <p:nvSpPr>
          <p:cNvPr id="3" name="Ondertitel 2">
            <a:extLst>
              <a:ext uri="{FF2B5EF4-FFF2-40B4-BE49-F238E27FC236}">
                <a16:creationId xmlns:a16="http://schemas.microsoft.com/office/drawing/2014/main" id="{54ED3012-C4A0-4A9D-BB66-84977219F6A5}"/>
              </a:ext>
            </a:extLst>
          </p:cNvPr>
          <p:cNvSpPr>
            <a:spLocks noGrp="1"/>
          </p:cNvSpPr>
          <p:nvPr>
            <p:ph type="subTitle" idx="1"/>
          </p:nvPr>
        </p:nvSpPr>
        <p:spPr/>
        <p:txBody>
          <a:bodyPr/>
          <a:lstStyle/>
          <a:p>
            <a:r>
              <a:rPr lang="nl-NL" dirty="0"/>
              <a:t>Voor PO, SBO, (V)SO en SWV</a:t>
            </a:r>
          </a:p>
        </p:txBody>
      </p:sp>
      <p:sp>
        <p:nvSpPr>
          <p:cNvPr id="4" name="Tijdelijke aanduiding voor tekst 3">
            <a:extLst>
              <a:ext uri="{FF2B5EF4-FFF2-40B4-BE49-F238E27FC236}">
                <a16:creationId xmlns:a16="http://schemas.microsoft.com/office/drawing/2014/main" id="{276B8EA6-A862-4A5D-926A-8216AC51BE85}"/>
              </a:ext>
            </a:extLst>
          </p:cNvPr>
          <p:cNvSpPr>
            <a:spLocks noGrp="1"/>
          </p:cNvSpPr>
          <p:nvPr>
            <p:ph type="body" sz="quarter" idx="13"/>
          </p:nvPr>
        </p:nvSpPr>
        <p:spPr/>
        <p:txBody>
          <a:bodyPr/>
          <a:lstStyle/>
          <a:p>
            <a:r>
              <a:rPr lang="nl-NL" dirty="0"/>
              <a:t>Karin van der Heijden</a:t>
            </a:r>
          </a:p>
        </p:txBody>
      </p:sp>
    </p:spTree>
    <p:extLst>
      <p:ext uri="{BB962C8B-B14F-4D97-AF65-F5344CB8AC3E}">
        <p14:creationId xmlns:p14="http://schemas.microsoft.com/office/powerpoint/2010/main" val="16498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C8074-0433-42DA-81D4-0E93720E8E2E}"/>
              </a:ext>
            </a:extLst>
          </p:cNvPr>
          <p:cNvSpPr>
            <a:spLocks noGrp="1"/>
          </p:cNvSpPr>
          <p:nvPr>
            <p:ph type="title"/>
          </p:nvPr>
        </p:nvSpPr>
        <p:spPr/>
        <p:txBody>
          <a:bodyPr/>
          <a:lstStyle/>
          <a:p>
            <a:r>
              <a:rPr lang="nl-NL" dirty="0"/>
              <a:t>Overgangsregeling maximeringsregeling</a:t>
            </a:r>
          </a:p>
        </p:txBody>
      </p:sp>
      <p:sp>
        <p:nvSpPr>
          <p:cNvPr id="3" name="Tijdelijke aanduiding voor inhoud 2">
            <a:extLst>
              <a:ext uri="{FF2B5EF4-FFF2-40B4-BE49-F238E27FC236}">
                <a16:creationId xmlns:a16="http://schemas.microsoft.com/office/drawing/2014/main" id="{607C14E2-5426-4BFD-B184-43ECED5C7060}"/>
              </a:ext>
            </a:extLst>
          </p:cNvPr>
          <p:cNvSpPr>
            <a:spLocks noGrp="1"/>
          </p:cNvSpPr>
          <p:nvPr>
            <p:ph idx="1"/>
          </p:nvPr>
        </p:nvSpPr>
        <p:spPr/>
        <p:txBody>
          <a:bodyPr>
            <a:normAutofit lnSpcReduction="10000"/>
          </a:bodyPr>
          <a:lstStyle/>
          <a:p>
            <a:r>
              <a:rPr lang="nl-NL" b="1" dirty="0"/>
              <a:t>Herverdeeleffect</a:t>
            </a:r>
            <a:r>
              <a:rPr lang="nl-NL" dirty="0"/>
              <a:t> = ((Reguliere bekostiging nieuwe stijl per leerling (teldatum 1-2 t-1) * Aantal leerlingen februari 2022) + Overgangsbekostiging vóór maximeringsregeling) – (Reguliere bekostiging oude stijl per leerling (teldatum 1-2 t-1) * Aantal leerlingen februari 2022)</a:t>
            </a:r>
          </a:p>
          <a:p>
            <a:r>
              <a:rPr lang="nl-NL" u="sng" dirty="0"/>
              <a:t>Maximaal negatief/positief herverdeeleffect </a:t>
            </a:r>
            <a:r>
              <a:rPr lang="nl-NL" dirty="0"/>
              <a:t>= (Reguliere bekostiging oude stijl per leerling (teldatum 1-2 t-1) * Aantal leerlingen februari 2022) * (-)1%</a:t>
            </a:r>
          </a:p>
          <a:p>
            <a:r>
              <a:rPr lang="nl-NL" dirty="0"/>
              <a:t>Overgangsregeling maximeringsregeling = Verschil </a:t>
            </a:r>
            <a:r>
              <a:rPr lang="nl-NL" b="1" dirty="0"/>
              <a:t>herverdeeleffect</a:t>
            </a:r>
            <a:r>
              <a:rPr lang="nl-NL" dirty="0"/>
              <a:t> en </a:t>
            </a:r>
            <a:r>
              <a:rPr lang="nl-NL" u="sng" dirty="0"/>
              <a:t>Maximaal negatief/positief herverdeeleffect</a:t>
            </a:r>
          </a:p>
        </p:txBody>
      </p:sp>
      <p:sp>
        <p:nvSpPr>
          <p:cNvPr id="4" name="Tijdelijke aanduiding voor dianummer 3">
            <a:extLst>
              <a:ext uri="{FF2B5EF4-FFF2-40B4-BE49-F238E27FC236}">
                <a16:creationId xmlns:a16="http://schemas.microsoft.com/office/drawing/2014/main" id="{D9CD57A8-9ED9-4B22-89A5-C9729BF8A633}"/>
              </a:ext>
            </a:extLst>
          </p:cNvPr>
          <p:cNvSpPr>
            <a:spLocks noGrp="1"/>
          </p:cNvSpPr>
          <p:nvPr>
            <p:ph type="sldNum" sz="quarter" idx="12"/>
          </p:nvPr>
        </p:nvSpPr>
        <p:spPr/>
        <p:txBody>
          <a:bodyPr/>
          <a:lstStyle/>
          <a:p>
            <a:fld id="{66BD7F31-D7A5-48EC-AF3D-9F70A8238D5E}" type="slidenum">
              <a:rPr lang="en-NL" smtClean="0"/>
              <a:t>10</a:t>
            </a:fld>
            <a:endParaRPr lang="en-NL"/>
          </a:p>
        </p:txBody>
      </p:sp>
    </p:spTree>
    <p:extLst>
      <p:ext uri="{BB962C8B-B14F-4D97-AF65-F5344CB8AC3E}">
        <p14:creationId xmlns:p14="http://schemas.microsoft.com/office/powerpoint/2010/main" val="215435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2390D-8A4B-47D2-83A3-8E864F4C4D45}"/>
              </a:ext>
            </a:extLst>
          </p:cNvPr>
          <p:cNvSpPr>
            <a:spLocks noGrp="1"/>
          </p:cNvSpPr>
          <p:nvPr>
            <p:ph type="title"/>
          </p:nvPr>
        </p:nvSpPr>
        <p:spPr/>
        <p:txBody>
          <a:bodyPr/>
          <a:lstStyle/>
          <a:p>
            <a:r>
              <a:rPr lang="nl-NL" dirty="0"/>
              <a:t>Parameters</a:t>
            </a:r>
          </a:p>
        </p:txBody>
      </p:sp>
      <p:pic>
        <p:nvPicPr>
          <p:cNvPr id="6" name="Tijdelijke aanduiding voor inhoud 5" descr="Afbeelding met tekst&#10;&#10;Automatisch gegenereerde beschrijving">
            <a:extLst>
              <a:ext uri="{FF2B5EF4-FFF2-40B4-BE49-F238E27FC236}">
                <a16:creationId xmlns:a16="http://schemas.microsoft.com/office/drawing/2014/main" id="{E0B0BE3F-F1A8-495C-ABCF-43A9C245D2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20658"/>
            <a:ext cx="7762308" cy="4922146"/>
          </a:xfrm>
        </p:spPr>
      </p:pic>
      <p:sp>
        <p:nvSpPr>
          <p:cNvPr id="4" name="Tijdelijke aanduiding voor dianummer 3">
            <a:extLst>
              <a:ext uri="{FF2B5EF4-FFF2-40B4-BE49-F238E27FC236}">
                <a16:creationId xmlns:a16="http://schemas.microsoft.com/office/drawing/2014/main" id="{3A1D716E-5F8C-47B8-91CE-F1D4C5764F97}"/>
              </a:ext>
            </a:extLst>
          </p:cNvPr>
          <p:cNvSpPr>
            <a:spLocks noGrp="1"/>
          </p:cNvSpPr>
          <p:nvPr>
            <p:ph type="sldNum" sz="quarter" idx="12"/>
          </p:nvPr>
        </p:nvSpPr>
        <p:spPr/>
        <p:txBody>
          <a:bodyPr/>
          <a:lstStyle/>
          <a:p>
            <a:fld id="{66BD7F31-D7A5-48EC-AF3D-9F70A8238D5E}" type="slidenum">
              <a:rPr lang="en-NL" smtClean="0"/>
              <a:t>11</a:t>
            </a:fld>
            <a:endParaRPr lang="en-NL"/>
          </a:p>
        </p:txBody>
      </p:sp>
    </p:spTree>
    <p:extLst>
      <p:ext uri="{BB962C8B-B14F-4D97-AF65-F5344CB8AC3E}">
        <p14:creationId xmlns:p14="http://schemas.microsoft.com/office/powerpoint/2010/main" val="162550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4634D-0E67-4DB0-84F6-B6AB6CE8399C}"/>
              </a:ext>
            </a:extLst>
          </p:cNvPr>
          <p:cNvSpPr>
            <a:spLocks noGrp="1"/>
          </p:cNvSpPr>
          <p:nvPr>
            <p:ph type="title"/>
          </p:nvPr>
        </p:nvSpPr>
        <p:spPr/>
        <p:txBody>
          <a:bodyPr/>
          <a:lstStyle/>
          <a:p>
            <a:r>
              <a:rPr lang="nl-NL" dirty="0"/>
              <a:t>Parameters</a:t>
            </a:r>
          </a:p>
        </p:txBody>
      </p:sp>
      <p:pic>
        <p:nvPicPr>
          <p:cNvPr id="6" name="Tijdelijke aanduiding voor inhoud 5" descr="Afbeelding met tekst&#10;&#10;Automatisch gegenereerde beschrijving">
            <a:extLst>
              <a:ext uri="{FF2B5EF4-FFF2-40B4-BE49-F238E27FC236}">
                <a16:creationId xmlns:a16="http://schemas.microsoft.com/office/drawing/2014/main" id="{317C71A0-C170-46C5-A063-A7173C3AB6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25122"/>
            <a:ext cx="10817464" cy="4397755"/>
          </a:xfrm>
        </p:spPr>
      </p:pic>
      <p:sp>
        <p:nvSpPr>
          <p:cNvPr id="4" name="Tijdelijke aanduiding voor dianummer 3">
            <a:extLst>
              <a:ext uri="{FF2B5EF4-FFF2-40B4-BE49-F238E27FC236}">
                <a16:creationId xmlns:a16="http://schemas.microsoft.com/office/drawing/2014/main" id="{197B11D0-30D1-4126-9D5D-5B7DBC441A30}"/>
              </a:ext>
            </a:extLst>
          </p:cNvPr>
          <p:cNvSpPr>
            <a:spLocks noGrp="1"/>
          </p:cNvSpPr>
          <p:nvPr>
            <p:ph type="sldNum" sz="quarter" idx="12"/>
          </p:nvPr>
        </p:nvSpPr>
        <p:spPr/>
        <p:txBody>
          <a:bodyPr/>
          <a:lstStyle/>
          <a:p>
            <a:fld id="{66BD7F31-D7A5-48EC-AF3D-9F70A8238D5E}" type="slidenum">
              <a:rPr lang="en-NL" smtClean="0"/>
              <a:t>12</a:t>
            </a:fld>
            <a:endParaRPr lang="en-NL"/>
          </a:p>
        </p:txBody>
      </p:sp>
    </p:spTree>
    <p:extLst>
      <p:ext uri="{BB962C8B-B14F-4D97-AF65-F5344CB8AC3E}">
        <p14:creationId xmlns:p14="http://schemas.microsoft.com/office/powerpoint/2010/main" val="24856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FA938-2879-42B7-AD8B-9B558AB70137}"/>
              </a:ext>
            </a:extLst>
          </p:cNvPr>
          <p:cNvSpPr>
            <a:spLocks noGrp="1"/>
          </p:cNvSpPr>
          <p:nvPr>
            <p:ph type="title"/>
          </p:nvPr>
        </p:nvSpPr>
        <p:spPr/>
        <p:txBody>
          <a:bodyPr/>
          <a:lstStyle/>
          <a:p>
            <a:r>
              <a:rPr lang="nl-NL" dirty="0"/>
              <a:t>Parameters</a:t>
            </a:r>
          </a:p>
        </p:txBody>
      </p:sp>
      <p:pic>
        <p:nvPicPr>
          <p:cNvPr id="6" name="Tijdelijke aanduiding voor inhoud 5" descr="Afbeelding met tekst&#10;&#10;Automatisch gegenereerde beschrijving">
            <a:extLst>
              <a:ext uri="{FF2B5EF4-FFF2-40B4-BE49-F238E27FC236}">
                <a16:creationId xmlns:a16="http://schemas.microsoft.com/office/drawing/2014/main" id="{EA081A69-5B36-44FF-8478-A861309BE0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52419"/>
            <a:ext cx="9436476" cy="4384106"/>
          </a:xfrm>
        </p:spPr>
      </p:pic>
      <p:sp>
        <p:nvSpPr>
          <p:cNvPr id="4" name="Tijdelijke aanduiding voor dianummer 3">
            <a:extLst>
              <a:ext uri="{FF2B5EF4-FFF2-40B4-BE49-F238E27FC236}">
                <a16:creationId xmlns:a16="http://schemas.microsoft.com/office/drawing/2014/main" id="{D0BA4555-8B98-46B7-A92E-E8638DDD3E69}"/>
              </a:ext>
            </a:extLst>
          </p:cNvPr>
          <p:cNvSpPr>
            <a:spLocks noGrp="1"/>
          </p:cNvSpPr>
          <p:nvPr>
            <p:ph type="sldNum" sz="quarter" idx="12"/>
          </p:nvPr>
        </p:nvSpPr>
        <p:spPr/>
        <p:txBody>
          <a:bodyPr/>
          <a:lstStyle/>
          <a:p>
            <a:fld id="{66BD7F31-D7A5-48EC-AF3D-9F70A8238D5E}" type="slidenum">
              <a:rPr lang="en-NL" smtClean="0"/>
              <a:t>13</a:t>
            </a:fld>
            <a:endParaRPr lang="en-NL"/>
          </a:p>
        </p:txBody>
      </p:sp>
    </p:spTree>
    <p:extLst>
      <p:ext uri="{BB962C8B-B14F-4D97-AF65-F5344CB8AC3E}">
        <p14:creationId xmlns:p14="http://schemas.microsoft.com/office/powerpoint/2010/main" val="406019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8DD30-33C5-4F2D-81A2-33885CDA4AA9}"/>
              </a:ext>
            </a:extLst>
          </p:cNvPr>
          <p:cNvSpPr>
            <a:spLocks noGrp="1"/>
          </p:cNvSpPr>
          <p:nvPr>
            <p:ph type="title"/>
          </p:nvPr>
        </p:nvSpPr>
        <p:spPr/>
        <p:txBody>
          <a:bodyPr/>
          <a:lstStyle/>
          <a:p>
            <a:r>
              <a:rPr lang="nl-NL" dirty="0"/>
              <a:t>Per feit nalopen</a:t>
            </a:r>
          </a:p>
        </p:txBody>
      </p:sp>
      <p:pic>
        <p:nvPicPr>
          <p:cNvPr id="6" name="Tijdelijke aanduiding voor inhoud 5">
            <a:extLst>
              <a:ext uri="{FF2B5EF4-FFF2-40B4-BE49-F238E27FC236}">
                <a16:creationId xmlns:a16="http://schemas.microsoft.com/office/drawing/2014/main" id="{56D43BE4-A1F4-4381-9336-CF64A4D53B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66067"/>
            <a:ext cx="8155675" cy="4881918"/>
          </a:xfrm>
        </p:spPr>
      </p:pic>
      <p:sp>
        <p:nvSpPr>
          <p:cNvPr id="4" name="Tijdelijke aanduiding voor dianummer 3">
            <a:extLst>
              <a:ext uri="{FF2B5EF4-FFF2-40B4-BE49-F238E27FC236}">
                <a16:creationId xmlns:a16="http://schemas.microsoft.com/office/drawing/2014/main" id="{7F9AC391-FFB8-40E7-8274-F4C88CC302BD}"/>
              </a:ext>
            </a:extLst>
          </p:cNvPr>
          <p:cNvSpPr>
            <a:spLocks noGrp="1"/>
          </p:cNvSpPr>
          <p:nvPr>
            <p:ph type="sldNum" sz="quarter" idx="12"/>
          </p:nvPr>
        </p:nvSpPr>
        <p:spPr/>
        <p:txBody>
          <a:bodyPr/>
          <a:lstStyle/>
          <a:p>
            <a:fld id="{66BD7F31-D7A5-48EC-AF3D-9F70A8238D5E}" type="slidenum">
              <a:rPr lang="en-NL" smtClean="0"/>
              <a:t>14</a:t>
            </a:fld>
            <a:endParaRPr lang="en-NL"/>
          </a:p>
        </p:txBody>
      </p:sp>
    </p:spTree>
    <p:extLst>
      <p:ext uri="{BB962C8B-B14F-4D97-AF65-F5344CB8AC3E}">
        <p14:creationId xmlns:p14="http://schemas.microsoft.com/office/powerpoint/2010/main" val="71277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A976E-0B74-497F-8857-5E7B7CC9F714}"/>
              </a:ext>
            </a:extLst>
          </p:cNvPr>
          <p:cNvSpPr>
            <a:spLocks noGrp="1"/>
          </p:cNvSpPr>
          <p:nvPr>
            <p:ph type="title"/>
          </p:nvPr>
        </p:nvSpPr>
        <p:spPr/>
        <p:txBody>
          <a:bodyPr/>
          <a:lstStyle/>
          <a:p>
            <a:r>
              <a:rPr lang="nl-NL" dirty="0"/>
              <a:t>RIO (BRIN) bekostiging nalopen</a:t>
            </a:r>
          </a:p>
        </p:txBody>
      </p:sp>
      <p:pic>
        <p:nvPicPr>
          <p:cNvPr id="6" name="Tijdelijke aanduiding voor inhoud 5" descr="Afbeelding met tekst&#10;&#10;Automatisch gegenereerde beschrijving">
            <a:extLst>
              <a:ext uri="{FF2B5EF4-FFF2-40B4-BE49-F238E27FC236}">
                <a16:creationId xmlns:a16="http://schemas.microsoft.com/office/drawing/2014/main" id="{D28871A4-E3BE-46C8-8332-6BE3053B6F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4594" y="1307010"/>
            <a:ext cx="6770084" cy="4875426"/>
          </a:xfrm>
        </p:spPr>
      </p:pic>
      <p:sp>
        <p:nvSpPr>
          <p:cNvPr id="4" name="Tijdelijke aanduiding voor dianummer 3">
            <a:extLst>
              <a:ext uri="{FF2B5EF4-FFF2-40B4-BE49-F238E27FC236}">
                <a16:creationId xmlns:a16="http://schemas.microsoft.com/office/drawing/2014/main" id="{14F8378C-4C35-44D9-A0E7-836610D66A10}"/>
              </a:ext>
            </a:extLst>
          </p:cNvPr>
          <p:cNvSpPr>
            <a:spLocks noGrp="1"/>
          </p:cNvSpPr>
          <p:nvPr>
            <p:ph type="sldNum" sz="quarter" idx="12"/>
          </p:nvPr>
        </p:nvSpPr>
        <p:spPr/>
        <p:txBody>
          <a:bodyPr/>
          <a:lstStyle/>
          <a:p>
            <a:fld id="{66BD7F31-D7A5-48EC-AF3D-9F70A8238D5E}" type="slidenum">
              <a:rPr lang="en-NL" smtClean="0"/>
              <a:t>15</a:t>
            </a:fld>
            <a:endParaRPr lang="en-NL"/>
          </a:p>
        </p:txBody>
      </p:sp>
    </p:spTree>
    <p:extLst>
      <p:ext uri="{BB962C8B-B14F-4D97-AF65-F5344CB8AC3E}">
        <p14:creationId xmlns:p14="http://schemas.microsoft.com/office/powerpoint/2010/main" val="38900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7933B-E71B-4F25-B1B6-751294A8BDD0}"/>
              </a:ext>
            </a:extLst>
          </p:cNvPr>
          <p:cNvSpPr>
            <a:spLocks noGrp="1"/>
          </p:cNvSpPr>
          <p:nvPr>
            <p:ph type="title"/>
          </p:nvPr>
        </p:nvSpPr>
        <p:spPr/>
        <p:txBody>
          <a:bodyPr/>
          <a:lstStyle/>
          <a:p>
            <a:r>
              <a:rPr lang="nl-NL" dirty="0"/>
              <a:t>Oktobertellingen vervangen door februari</a:t>
            </a:r>
          </a:p>
        </p:txBody>
      </p:sp>
      <p:sp>
        <p:nvSpPr>
          <p:cNvPr id="3" name="Tijdelijke aanduiding voor inhoud 2">
            <a:extLst>
              <a:ext uri="{FF2B5EF4-FFF2-40B4-BE49-F238E27FC236}">
                <a16:creationId xmlns:a16="http://schemas.microsoft.com/office/drawing/2014/main" id="{2E64EE77-C63A-451E-BAD0-DA70BEBAAB01}"/>
              </a:ext>
            </a:extLst>
          </p:cNvPr>
          <p:cNvSpPr>
            <a:spLocks noGrp="1"/>
          </p:cNvSpPr>
          <p:nvPr>
            <p:ph idx="1"/>
          </p:nvPr>
        </p:nvSpPr>
        <p:spPr/>
        <p:txBody>
          <a:bodyPr/>
          <a:lstStyle/>
          <a:p>
            <a:r>
              <a:rPr lang="nl-NL" dirty="0"/>
              <a:t>Bekostiging</a:t>
            </a:r>
          </a:p>
          <a:p>
            <a:r>
              <a:rPr lang="nl-NL" dirty="0"/>
              <a:t>Formatie&gt;Normen FTE</a:t>
            </a:r>
          </a:p>
          <a:p>
            <a:r>
              <a:rPr lang="nl-NL" dirty="0" err="1"/>
              <a:t>Bestuursformatieplan</a:t>
            </a:r>
            <a:r>
              <a:rPr lang="nl-NL" dirty="0"/>
              <a:t> (voor besturen met PO/SBO/VSO/SWV + VO combi)</a:t>
            </a:r>
          </a:p>
          <a:p>
            <a:r>
              <a:rPr lang="nl-NL" dirty="0"/>
              <a:t>Analyse bekostiging (voor besturen met PO/SBO/VSO/SWV + VO combi)</a:t>
            </a:r>
          </a:p>
        </p:txBody>
      </p:sp>
      <p:sp>
        <p:nvSpPr>
          <p:cNvPr id="4" name="Tijdelijke aanduiding voor dianummer 3">
            <a:extLst>
              <a:ext uri="{FF2B5EF4-FFF2-40B4-BE49-F238E27FC236}">
                <a16:creationId xmlns:a16="http://schemas.microsoft.com/office/drawing/2014/main" id="{168DC3B2-5388-4172-A0CE-F8693A32317E}"/>
              </a:ext>
            </a:extLst>
          </p:cNvPr>
          <p:cNvSpPr>
            <a:spLocks noGrp="1"/>
          </p:cNvSpPr>
          <p:nvPr>
            <p:ph type="sldNum" sz="quarter" idx="12"/>
          </p:nvPr>
        </p:nvSpPr>
        <p:spPr/>
        <p:txBody>
          <a:bodyPr/>
          <a:lstStyle/>
          <a:p>
            <a:fld id="{66BD7F31-D7A5-48EC-AF3D-9F70A8238D5E}" type="slidenum">
              <a:rPr lang="en-NL" smtClean="0"/>
              <a:t>16</a:t>
            </a:fld>
            <a:endParaRPr lang="en-NL"/>
          </a:p>
        </p:txBody>
      </p:sp>
    </p:spTree>
    <p:extLst>
      <p:ext uri="{BB962C8B-B14F-4D97-AF65-F5344CB8AC3E}">
        <p14:creationId xmlns:p14="http://schemas.microsoft.com/office/powerpoint/2010/main" val="159779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5DCF3-B3AE-4770-B7FA-4F7E29600331}"/>
              </a:ext>
            </a:extLst>
          </p:cNvPr>
          <p:cNvSpPr>
            <a:spLocks noGrp="1"/>
          </p:cNvSpPr>
          <p:nvPr>
            <p:ph type="title"/>
          </p:nvPr>
        </p:nvSpPr>
        <p:spPr/>
        <p:txBody>
          <a:bodyPr/>
          <a:lstStyle/>
          <a:p>
            <a:r>
              <a:rPr lang="nl-NL" dirty="0"/>
              <a:t>Inhoudsopgave</a:t>
            </a:r>
          </a:p>
        </p:txBody>
      </p:sp>
      <p:sp>
        <p:nvSpPr>
          <p:cNvPr id="3" name="Tijdelijke aanduiding voor inhoud 2">
            <a:extLst>
              <a:ext uri="{FF2B5EF4-FFF2-40B4-BE49-F238E27FC236}">
                <a16:creationId xmlns:a16="http://schemas.microsoft.com/office/drawing/2014/main" id="{AED0EA72-4781-48E9-93F8-55529783ED95}"/>
              </a:ext>
            </a:extLst>
          </p:cNvPr>
          <p:cNvSpPr>
            <a:spLocks noGrp="1"/>
          </p:cNvSpPr>
          <p:nvPr>
            <p:ph idx="1"/>
          </p:nvPr>
        </p:nvSpPr>
        <p:spPr/>
        <p:txBody>
          <a:bodyPr/>
          <a:lstStyle/>
          <a:p>
            <a:r>
              <a:rPr lang="nl-NL" dirty="0"/>
              <a:t>Scherm bekostiging</a:t>
            </a:r>
          </a:p>
          <a:p>
            <a:r>
              <a:rPr lang="nl-NL" dirty="0"/>
              <a:t>Analyse bekostiging tussenresultaten</a:t>
            </a:r>
          </a:p>
          <a:p>
            <a:r>
              <a:rPr lang="nl-NL" dirty="0"/>
              <a:t>Berekening overgangsregelingen</a:t>
            </a:r>
          </a:p>
          <a:p>
            <a:r>
              <a:rPr lang="nl-NL" dirty="0"/>
              <a:t>Parameters</a:t>
            </a:r>
          </a:p>
          <a:p>
            <a:r>
              <a:rPr lang="nl-NL" dirty="0"/>
              <a:t>Per feit nalopen</a:t>
            </a:r>
          </a:p>
          <a:p>
            <a:r>
              <a:rPr lang="nl-NL" dirty="0"/>
              <a:t>RIO (BRIN) bekostiging nalopen</a:t>
            </a:r>
          </a:p>
          <a:p>
            <a:r>
              <a:rPr lang="nl-NL"/>
              <a:t>Oktobertellingen vervangen door februari</a:t>
            </a:r>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AF3B95E5-BE67-416F-8B61-C3A56E2BFAB4}"/>
              </a:ext>
            </a:extLst>
          </p:cNvPr>
          <p:cNvSpPr>
            <a:spLocks noGrp="1"/>
          </p:cNvSpPr>
          <p:nvPr>
            <p:ph type="sldNum" sz="quarter" idx="12"/>
          </p:nvPr>
        </p:nvSpPr>
        <p:spPr/>
        <p:txBody>
          <a:bodyPr/>
          <a:lstStyle/>
          <a:p>
            <a:fld id="{66BD7F31-D7A5-48EC-AF3D-9F70A8238D5E}" type="slidenum">
              <a:rPr lang="en-NL" smtClean="0"/>
              <a:t>2</a:t>
            </a:fld>
            <a:endParaRPr lang="en-NL"/>
          </a:p>
        </p:txBody>
      </p:sp>
    </p:spTree>
    <p:extLst>
      <p:ext uri="{BB962C8B-B14F-4D97-AF65-F5344CB8AC3E}">
        <p14:creationId xmlns:p14="http://schemas.microsoft.com/office/powerpoint/2010/main" val="347131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13CA0-68F4-498C-8454-237BCFAC5467}"/>
              </a:ext>
            </a:extLst>
          </p:cNvPr>
          <p:cNvSpPr>
            <a:spLocks noGrp="1"/>
          </p:cNvSpPr>
          <p:nvPr>
            <p:ph type="title"/>
          </p:nvPr>
        </p:nvSpPr>
        <p:spPr/>
        <p:txBody>
          <a:bodyPr/>
          <a:lstStyle/>
          <a:p>
            <a:r>
              <a:rPr lang="nl-NL" dirty="0"/>
              <a:t>Scherm bekostiging PO</a:t>
            </a:r>
          </a:p>
        </p:txBody>
      </p:sp>
      <p:pic>
        <p:nvPicPr>
          <p:cNvPr id="6" name="Tijdelijke aanduiding voor inhoud 5" descr="Afbeelding met tekst&#10;&#10;Automatisch gegenereerde beschrijving">
            <a:extLst>
              <a:ext uri="{FF2B5EF4-FFF2-40B4-BE49-F238E27FC236}">
                <a16:creationId xmlns:a16="http://schemas.microsoft.com/office/drawing/2014/main" id="{9BD96253-A479-41D7-A8AB-C411215900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86" y="1329968"/>
            <a:ext cx="10192913" cy="4165667"/>
          </a:xfrm>
        </p:spPr>
      </p:pic>
      <p:sp>
        <p:nvSpPr>
          <p:cNvPr id="4" name="Tijdelijke aanduiding voor dianummer 3">
            <a:extLst>
              <a:ext uri="{FF2B5EF4-FFF2-40B4-BE49-F238E27FC236}">
                <a16:creationId xmlns:a16="http://schemas.microsoft.com/office/drawing/2014/main" id="{941D7AED-7ADD-473E-9E51-853C3ED50567}"/>
              </a:ext>
            </a:extLst>
          </p:cNvPr>
          <p:cNvSpPr>
            <a:spLocks noGrp="1"/>
          </p:cNvSpPr>
          <p:nvPr>
            <p:ph type="sldNum" sz="quarter" idx="12"/>
          </p:nvPr>
        </p:nvSpPr>
        <p:spPr/>
        <p:txBody>
          <a:bodyPr/>
          <a:lstStyle/>
          <a:p>
            <a:fld id="{66BD7F31-D7A5-48EC-AF3D-9F70A8238D5E}" type="slidenum">
              <a:rPr lang="en-NL" smtClean="0"/>
              <a:t>3</a:t>
            </a:fld>
            <a:endParaRPr lang="en-NL"/>
          </a:p>
        </p:txBody>
      </p:sp>
    </p:spTree>
    <p:extLst>
      <p:ext uri="{BB962C8B-B14F-4D97-AF65-F5344CB8AC3E}">
        <p14:creationId xmlns:p14="http://schemas.microsoft.com/office/powerpoint/2010/main" val="257856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EA5A8-A2A3-4448-81FA-303DD8DDCBAD}"/>
              </a:ext>
            </a:extLst>
          </p:cNvPr>
          <p:cNvSpPr>
            <a:spLocks noGrp="1"/>
          </p:cNvSpPr>
          <p:nvPr>
            <p:ph type="title"/>
          </p:nvPr>
        </p:nvSpPr>
        <p:spPr/>
        <p:txBody>
          <a:bodyPr/>
          <a:lstStyle/>
          <a:p>
            <a:r>
              <a:rPr lang="nl-NL" dirty="0"/>
              <a:t>Scherm bekostiging SBO</a:t>
            </a:r>
          </a:p>
        </p:txBody>
      </p:sp>
      <p:pic>
        <p:nvPicPr>
          <p:cNvPr id="6" name="Tijdelijke aanduiding voor inhoud 5">
            <a:extLst>
              <a:ext uri="{FF2B5EF4-FFF2-40B4-BE49-F238E27FC236}">
                <a16:creationId xmlns:a16="http://schemas.microsoft.com/office/drawing/2014/main" id="{6BE24DA3-F13E-41CC-AA4F-CB837DCD20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790" y="1289916"/>
            <a:ext cx="10895773" cy="4288848"/>
          </a:xfrm>
        </p:spPr>
      </p:pic>
      <p:sp>
        <p:nvSpPr>
          <p:cNvPr id="4" name="Tijdelijke aanduiding voor dianummer 3">
            <a:extLst>
              <a:ext uri="{FF2B5EF4-FFF2-40B4-BE49-F238E27FC236}">
                <a16:creationId xmlns:a16="http://schemas.microsoft.com/office/drawing/2014/main" id="{9984FBBC-28E9-46C4-95FE-38E70407B270}"/>
              </a:ext>
            </a:extLst>
          </p:cNvPr>
          <p:cNvSpPr>
            <a:spLocks noGrp="1"/>
          </p:cNvSpPr>
          <p:nvPr>
            <p:ph type="sldNum" sz="quarter" idx="12"/>
          </p:nvPr>
        </p:nvSpPr>
        <p:spPr/>
        <p:txBody>
          <a:bodyPr/>
          <a:lstStyle/>
          <a:p>
            <a:fld id="{66BD7F31-D7A5-48EC-AF3D-9F70A8238D5E}" type="slidenum">
              <a:rPr lang="en-NL" smtClean="0"/>
              <a:t>4</a:t>
            </a:fld>
            <a:endParaRPr lang="en-NL"/>
          </a:p>
        </p:txBody>
      </p:sp>
    </p:spTree>
    <p:extLst>
      <p:ext uri="{BB962C8B-B14F-4D97-AF65-F5344CB8AC3E}">
        <p14:creationId xmlns:p14="http://schemas.microsoft.com/office/powerpoint/2010/main" val="150709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4C398-18AA-4763-AFB0-E1A74A14EE13}"/>
              </a:ext>
            </a:extLst>
          </p:cNvPr>
          <p:cNvSpPr>
            <a:spLocks noGrp="1"/>
          </p:cNvSpPr>
          <p:nvPr>
            <p:ph type="title"/>
          </p:nvPr>
        </p:nvSpPr>
        <p:spPr/>
        <p:txBody>
          <a:bodyPr/>
          <a:lstStyle/>
          <a:p>
            <a:r>
              <a:rPr lang="nl-NL" dirty="0"/>
              <a:t>Scherm bekostiging VSO</a:t>
            </a:r>
          </a:p>
        </p:txBody>
      </p:sp>
      <p:pic>
        <p:nvPicPr>
          <p:cNvPr id="6" name="Tijdelijke aanduiding voor inhoud 5" descr="Afbeelding met tekst&#10;&#10;Automatisch gegenereerde beschrijving">
            <a:extLst>
              <a:ext uri="{FF2B5EF4-FFF2-40B4-BE49-F238E27FC236}">
                <a16:creationId xmlns:a16="http://schemas.microsoft.com/office/drawing/2014/main" id="{AF03A94D-951E-4176-94E5-09C73EB2F8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481" y="1262206"/>
            <a:ext cx="9437828" cy="4683959"/>
          </a:xfrm>
        </p:spPr>
      </p:pic>
      <p:sp>
        <p:nvSpPr>
          <p:cNvPr id="4" name="Tijdelijke aanduiding voor dianummer 3">
            <a:extLst>
              <a:ext uri="{FF2B5EF4-FFF2-40B4-BE49-F238E27FC236}">
                <a16:creationId xmlns:a16="http://schemas.microsoft.com/office/drawing/2014/main" id="{83E9B320-4105-4219-A1BF-8E97147063EF}"/>
              </a:ext>
            </a:extLst>
          </p:cNvPr>
          <p:cNvSpPr>
            <a:spLocks noGrp="1"/>
          </p:cNvSpPr>
          <p:nvPr>
            <p:ph type="sldNum" sz="quarter" idx="12"/>
          </p:nvPr>
        </p:nvSpPr>
        <p:spPr/>
        <p:txBody>
          <a:bodyPr/>
          <a:lstStyle/>
          <a:p>
            <a:fld id="{66BD7F31-D7A5-48EC-AF3D-9F70A8238D5E}" type="slidenum">
              <a:rPr lang="en-NL" smtClean="0"/>
              <a:t>5</a:t>
            </a:fld>
            <a:endParaRPr lang="en-NL"/>
          </a:p>
        </p:txBody>
      </p:sp>
    </p:spTree>
    <p:extLst>
      <p:ext uri="{BB962C8B-B14F-4D97-AF65-F5344CB8AC3E}">
        <p14:creationId xmlns:p14="http://schemas.microsoft.com/office/powerpoint/2010/main" val="360831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7BA27-DC6A-483E-B380-F4F9307DC539}"/>
              </a:ext>
            </a:extLst>
          </p:cNvPr>
          <p:cNvSpPr>
            <a:spLocks noGrp="1"/>
          </p:cNvSpPr>
          <p:nvPr>
            <p:ph type="title"/>
          </p:nvPr>
        </p:nvSpPr>
        <p:spPr/>
        <p:txBody>
          <a:bodyPr/>
          <a:lstStyle/>
          <a:p>
            <a:r>
              <a:rPr lang="nl-NL" dirty="0"/>
              <a:t>Scherm bekostiging SWV</a:t>
            </a:r>
          </a:p>
        </p:txBody>
      </p:sp>
      <p:pic>
        <p:nvPicPr>
          <p:cNvPr id="6" name="Tijdelijke aanduiding voor inhoud 5" descr="Afbeelding met tekst&#10;&#10;Automatisch gegenereerde beschrijving">
            <a:extLst>
              <a:ext uri="{FF2B5EF4-FFF2-40B4-BE49-F238E27FC236}">
                <a16:creationId xmlns:a16="http://schemas.microsoft.com/office/drawing/2014/main" id="{61CE200F-D1E8-4F2B-B468-E3A6E85E1C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766" y="1317624"/>
            <a:ext cx="9596561" cy="4454523"/>
          </a:xfrm>
        </p:spPr>
      </p:pic>
      <p:sp>
        <p:nvSpPr>
          <p:cNvPr id="4" name="Tijdelijke aanduiding voor dianummer 3">
            <a:extLst>
              <a:ext uri="{FF2B5EF4-FFF2-40B4-BE49-F238E27FC236}">
                <a16:creationId xmlns:a16="http://schemas.microsoft.com/office/drawing/2014/main" id="{2B5028C7-6551-4A54-9E40-BEA01E959B26}"/>
              </a:ext>
            </a:extLst>
          </p:cNvPr>
          <p:cNvSpPr>
            <a:spLocks noGrp="1"/>
          </p:cNvSpPr>
          <p:nvPr>
            <p:ph type="sldNum" sz="quarter" idx="12"/>
          </p:nvPr>
        </p:nvSpPr>
        <p:spPr/>
        <p:txBody>
          <a:bodyPr/>
          <a:lstStyle/>
          <a:p>
            <a:fld id="{66BD7F31-D7A5-48EC-AF3D-9F70A8238D5E}" type="slidenum">
              <a:rPr lang="en-NL" smtClean="0"/>
              <a:t>6</a:t>
            </a:fld>
            <a:endParaRPr lang="en-NL"/>
          </a:p>
        </p:txBody>
      </p:sp>
    </p:spTree>
    <p:extLst>
      <p:ext uri="{BB962C8B-B14F-4D97-AF65-F5344CB8AC3E}">
        <p14:creationId xmlns:p14="http://schemas.microsoft.com/office/powerpoint/2010/main" val="180870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C9FD6-69D4-4051-A75F-555D194BC1EF}"/>
              </a:ext>
            </a:extLst>
          </p:cNvPr>
          <p:cNvSpPr>
            <a:spLocks noGrp="1"/>
          </p:cNvSpPr>
          <p:nvPr>
            <p:ph type="title"/>
          </p:nvPr>
        </p:nvSpPr>
        <p:spPr/>
        <p:txBody>
          <a:bodyPr/>
          <a:lstStyle/>
          <a:p>
            <a:r>
              <a:rPr lang="nl-NL" dirty="0"/>
              <a:t>Analyse bekostiging tussenresultaten</a:t>
            </a:r>
          </a:p>
        </p:txBody>
      </p:sp>
      <p:pic>
        <p:nvPicPr>
          <p:cNvPr id="6" name="Tijdelijke aanduiding voor inhoud 5">
            <a:extLst>
              <a:ext uri="{FF2B5EF4-FFF2-40B4-BE49-F238E27FC236}">
                <a16:creationId xmlns:a16="http://schemas.microsoft.com/office/drawing/2014/main" id="{DC587C6B-D22D-4A9C-9D90-6F2C08DAC5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64" y="1307010"/>
            <a:ext cx="9235130" cy="4506936"/>
          </a:xfrm>
        </p:spPr>
      </p:pic>
      <p:sp>
        <p:nvSpPr>
          <p:cNvPr id="4" name="Tijdelijke aanduiding voor dianummer 3">
            <a:extLst>
              <a:ext uri="{FF2B5EF4-FFF2-40B4-BE49-F238E27FC236}">
                <a16:creationId xmlns:a16="http://schemas.microsoft.com/office/drawing/2014/main" id="{ED422CDA-C812-48AB-9D5D-660269020FFE}"/>
              </a:ext>
            </a:extLst>
          </p:cNvPr>
          <p:cNvSpPr>
            <a:spLocks noGrp="1"/>
          </p:cNvSpPr>
          <p:nvPr>
            <p:ph type="sldNum" sz="quarter" idx="12"/>
          </p:nvPr>
        </p:nvSpPr>
        <p:spPr/>
        <p:txBody>
          <a:bodyPr/>
          <a:lstStyle/>
          <a:p>
            <a:fld id="{66BD7F31-D7A5-48EC-AF3D-9F70A8238D5E}" type="slidenum">
              <a:rPr lang="en-NL" smtClean="0"/>
              <a:t>7</a:t>
            </a:fld>
            <a:endParaRPr lang="en-NL"/>
          </a:p>
        </p:txBody>
      </p:sp>
    </p:spTree>
    <p:extLst>
      <p:ext uri="{BB962C8B-B14F-4D97-AF65-F5344CB8AC3E}">
        <p14:creationId xmlns:p14="http://schemas.microsoft.com/office/powerpoint/2010/main" val="79338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E8D51-9111-4487-A20E-EB0BC37F2636}"/>
              </a:ext>
            </a:extLst>
          </p:cNvPr>
          <p:cNvSpPr>
            <a:spLocks noGrp="1"/>
          </p:cNvSpPr>
          <p:nvPr>
            <p:ph type="title"/>
          </p:nvPr>
        </p:nvSpPr>
        <p:spPr/>
        <p:txBody>
          <a:bodyPr/>
          <a:lstStyle/>
          <a:p>
            <a:r>
              <a:rPr lang="nl-NL" dirty="0"/>
              <a:t>Analyse bekostiging tussenresultaten</a:t>
            </a:r>
          </a:p>
        </p:txBody>
      </p:sp>
      <p:pic>
        <p:nvPicPr>
          <p:cNvPr id="6" name="Tijdelijke aanduiding voor inhoud 5" descr="Afbeelding met tekst&#10;&#10;Automatisch gegenereerde beschrijving">
            <a:extLst>
              <a:ext uri="{FF2B5EF4-FFF2-40B4-BE49-F238E27FC236}">
                <a16:creationId xmlns:a16="http://schemas.microsoft.com/office/drawing/2014/main" id="{957E380B-C376-4217-8CD5-979C693FC1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772" y="1307011"/>
            <a:ext cx="9402922" cy="4588822"/>
          </a:xfrm>
        </p:spPr>
      </p:pic>
      <p:sp>
        <p:nvSpPr>
          <p:cNvPr id="4" name="Tijdelijke aanduiding voor dianummer 3">
            <a:extLst>
              <a:ext uri="{FF2B5EF4-FFF2-40B4-BE49-F238E27FC236}">
                <a16:creationId xmlns:a16="http://schemas.microsoft.com/office/drawing/2014/main" id="{7867CC67-ABC5-4CAF-A809-AC4DA4641AD6}"/>
              </a:ext>
            </a:extLst>
          </p:cNvPr>
          <p:cNvSpPr>
            <a:spLocks noGrp="1"/>
          </p:cNvSpPr>
          <p:nvPr>
            <p:ph type="sldNum" sz="quarter" idx="12"/>
          </p:nvPr>
        </p:nvSpPr>
        <p:spPr/>
        <p:txBody>
          <a:bodyPr/>
          <a:lstStyle/>
          <a:p>
            <a:fld id="{66BD7F31-D7A5-48EC-AF3D-9F70A8238D5E}" type="slidenum">
              <a:rPr lang="en-NL" smtClean="0"/>
              <a:t>8</a:t>
            </a:fld>
            <a:endParaRPr lang="en-NL"/>
          </a:p>
        </p:txBody>
      </p:sp>
    </p:spTree>
    <p:extLst>
      <p:ext uri="{BB962C8B-B14F-4D97-AF65-F5344CB8AC3E}">
        <p14:creationId xmlns:p14="http://schemas.microsoft.com/office/powerpoint/2010/main" val="204972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E5C3C-9E68-4350-A5E4-3AA25049740C}"/>
              </a:ext>
            </a:extLst>
          </p:cNvPr>
          <p:cNvSpPr>
            <a:spLocks noGrp="1"/>
          </p:cNvSpPr>
          <p:nvPr>
            <p:ph type="title"/>
          </p:nvPr>
        </p:nvSpPr>
        <p:spPr/>
        <p:txBody>
          <a:bodyPr/>
          <a:lstStyle/>
          <a:p>
            <a:r>
              <a:rPr lang="nl-NL" dirty="0"/>
              <a:t>Overgangsbekostiging vóór maximeringsregeling</a:t>
            </a:r>
          </a:p>
        </p:txBody>
      </p:sp>
      <p:sp>
        <p:nvSpPr>
          <p:cNvPr id="3" name="Tijdelijke aanduiding voor inhoud 2">
            <a:extLst>
              <a:ext uri="{FF2B5EF4-FFF2-40B4-BE49-F238E27FC236}">
                <a16:creationId xmlns:a16="http://schemas.microsoft.com/office/drawing/2014/main" id="{89BDCBCC-6ED1-46CA-B538-5827A086BB98}"/>
              </a:ext>
            </a:extLst>
          </p:cNvPr>
          <p:cNvSpPr>
            <a:spLocks noGrp="1"/>
          </p:cNvSpPr>
          <p:nvPr>
            <p:ph idx="1"/>
          </p:nvPr>
        </p:nvSpPr>
        <p:spPr/>
        <p:txBody>
          <a:bodyPr>
            <a:normAutofit lnSpcReduction="10000"/>
          </a:bodyPr>
          <a:lstStyle/>
          <a:p>
            <a:r>
              <a:rPr lang="nl-NL" dirty="0"/>
              <a:t>Reguliere bekostiging nieuwe stijl (teldatum 1-2 t-1) / Aantal leerlingen februari 2022 = </a:t>
            </a:r>
            <a:r>
              <a:rPr lang="nl-NL" sz="2800" b="1" i="0" u="none" strike="noStrike" dirty="0">
                <a:solidFill>
                  <a:srgbClr val="000000"/>
                </a:solidFill>
                <a:effectLst/>
                <a:latin typeface="Calibri" panose="020F0502020204030204" pitchFamily="34" charset="0"/>
              </a:rPr>
              <a:t>Reguliere bekostiging nieuwe stijl per leerling (teldatum 1-2 t-1)</a:t>
            </a:r>
            <a:r>
              <a:rPr lang="nl-NL" b="1" dirty="0"/>
              <a:t> </a:t>
            </a:r>
          </a:p>
          <a:p>
            <a:r>
              <a:rPr lang="nl-NL" sz="2800" b="0" i="0" u="none" strike="noStrike" dirty="0">
                <a:solidFill>
                  <a:srgbClr val="000000"/>
                </a:solidFill>
                <a:effectLst/>
                <a:latin typeface="Calibri" panose="020F0502020204030204" pitchFamily="34" charset="0"/>
              </a:rPr>
              <a:t>(Reguliere bekostiging oude stijl (teldatum 1-10-2021)</a:t>
            </a:r>
            <a:r>
              <a:rPr lang="nl-NL" dirty="0"/>
              <a:t> / Reguliere bekostiging nieuwe stijl (teldatum 1-10-2021)) * </a:t>
            </a:r>
            <a:r>
              <a:rPr lang="nl-NL" sz="2800" b="1" i="0" u="none" strike="noStrike" dirty="0">
                <a:solidFill>
                  <a:srgbClr val="000000"/>
                </a:solidFill>
                <a:effectLst/>
                <a:latin typeface="Calibri" panose="020F0502020204030204" pitchFamily="34" charset="0"/>
              </a:rPr>
              <a:t>Reguliere bekostiging nieuwe stijl per leerling (teldatum 1-2 t-1)</a:t>
            </a:r>
            <a:r>
              <a:rPr lang="nl-NL" b="1" dirty="0"/>
              <a:t>  </a:t>
            </a:r>
            <a:r>
              <a:rPr lang="nl-NL" dirty="0"/>
              <a:t>= </a:t>
            </a:r>
            <a:r>
              <a:rPr lang="nl-NL" u="sng" dirty="0"/>
              <a:t>Reguliere bekostiging oude stijl per leerling (teldatum 1-2 t-1)</a:t>
            </a:r>
          </a:p>
          <a:p>
            <a:r>
              <a:rPr lang="nl-NL" u="sng" dirty="0"/>
              <a:t>(Reguliere bekostiging oude stijl per leerling (teldatum 1-2 t-1)</a:t>
            </a:r>
            <a:r>
              <a:rPr lang="nl-NL" dirty="0"/>
              <a:t> - </a:t>
            </a:r>
            <a:r>
              <a:rPr lang="nl-NL" sz="2800" b="1" i="0" u="none" strike="noStrike" dirty="0">
                <a:solidFill>
                  <a:srgbClr val="000000"/>
                </a:solidFill>
                <a:effectLst/>
                <a:latin typeface="Calibri" panose="020F0502020204030204" pitchFamily="34" charset="0"/>
              </a:rPr>
              <a:t>Reguliere bekostiging nieuwe stijl per leerling (teldatum 1-2 t-1)</a:t>
            </a:r>
            <a:r>
              <a:rPr lang="nl-NL" b="1" dirty="0"/>
              <a:t> </a:t>
            </a:r>
            <a:r>
              <a:rPr lang="nl-NL" dirty="0"/>
              <a:t>) * 75% * Aantal leerlingen februari 2022</a:t>
            </a:r>
            <a:endParaRPr lang="nl-NL" u="sng" dirty="0"/>
          </a:p>
          <a:p>
            <a:endParaRPr lang="nl-NL" u="sng" dirty="0"/>
          </a:p>
          <a:p>
            <a:endParaRPr lang="nl-NL" b="1" dirty="0"/>
          </a:p>
          <a:p>
            <a:endParaRPr lang="nl-NL" dirty="0"/>
          </a:p>
        </p:txBody>
      </p:sp>
      <p:sp>
        <p:nvSpPr>
          <p:cNvPr id="4" name="Tijdelijke aanduiding voor dianummer 3">
            <a:extLst>
              <a:ext uri="{FF2B5EF4-FFF2-40B4-BE49-F238E27FC236}">
                <a16:creationId xmlns:a16="http://schemas.microsoft.com/office/drawing/2014/main" id="{5E85B258-EF54-4F36-8899-2FB88327E6DF}"/>
              </a:ext>
            </a:extLst>
          </p:cNvPr>
          <p:cNvSpPr>
            <a:spLocks noGrp="1"/>
          </p:cNvSpPr>
          <p:nvPr>
            <p:ph type="sldNum" sz="quarter" idx="12"/>
          </p:nvPr>
        </p:nvSpPr>
        <p:spPr/>
        <p:txBody>
          <a:bodyPr/>
          <a:lstStyle/>
          <a:p>
            <a:fld id="{66BD7F31-D7A5-48EC-AF3D-9F70A8238D5E}" type="slidenum">
              <a:rPr lang="en-NL" smtClean="0"/>
              <a:t>9</a:t>
            </a:fld>
            <a:endParaRPr lang="en-NL"/>
          </a:p>
        </p:txBody>
      </p:sp>
    </p:spTree>
    <p:extLst>
      <p:ext uri="{BB962C8B-B14F-4D97-AF65-F5344CB8AC3E}">
        <p14:creationId xmlns:p14="http://schemas.microsoft.com/office/powerpoint/2010/main" val="179887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gix Content Slides">
  <a:themeElements>
    <a:clrScheme name="Cogix">
      <a:dk1>
        <a:srgbClr val="3F3F3F"/>
      </a:dk1>
      <a:lt1>
        <a:sysClr val="window" lastClr="FFFFFF"/>
      </a:lt1>
      <a:dk2>
        <a:srgbClr val="595959"/>
      </a:dk2>
      <a:lt2>
        <a:srgbClr val="F2F2F2"/>
      </a:lt2>
      <a:accent1>
        <a:srgbClr val="FBB130"/>
      </a:accent1>
      <a:accent2>
        <a:srgbClr val="E04847"/>
      </a:accent2>
      <a:accent3>
        <a:srgbClr val="369ABA"/>
      </a:accent3>
      <a:accent4>
        <a:srgbClr val="7D9588"/>
      </a:accent4>
      <a:accent5>
        <a:srgbClr val="ABD46F"/>
      </a:accent5>
      <a:accent6>
        <a:srgbClr val="476856"/>
      </a:accent6>
      <a:hlink>
        <a:srgbClr val="1388AE"/>
      </a:hlink>
      <a:folHlink>
        <a:srgbClr val="1388AE"/>
      </a:folHlink>
    </a:clrScheme>
    <a:fontScheme name="Cogix">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1" id="{F7938B4C-DC44-426E-8771-7341B9A04B4E}" vid="{6C300A24-CA26-4A29-8C40-3E4B0938C6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A2FF46846313438394EEA997B0A110" ma:contentTypeVersion="2" ma:contentTypeDescription="Een nieuw document maken." ma:contentTypeScope="" ma:versionID="13028e612d7ed26adfa1dbaa58480e07">
  <xsd:schema xmlns:xsd="http://www.w3.org/2001/XMLSchema" xmlns:xs="http://www.w3.org/2001/XMLSchema" xmlns:p="http://schemas.microsoft.com/office/2006/metadata/properties" xmlns:ns2="39f78ff1-9a27-4493-a2ec-74757919807d" targetNamespace="http://schemas.microsoft.com/office/2006/metadata/properties" ma:root="true" ma:fieldsID="1fe3838e7e7b07032e2363d76f0b9c8f" ns2:_="">
    <xsd:import namespace="39f78ff1-9a27-4493-a2ec-7475791980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78ff1-9a27-4493-a2ec-7475791980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B35DB4-1EB0-4513-BBD8-A3AECC63BF75}">
  <ds:schemaRefs>
    <ds:schemaRef ds:uri="http://schemas.microsoft.com/sharepoint/v3/contenttype/forms"/>
  </ds:schemaRefs>
</ds:datastoreItem>
</file>

<file path=customXml/itemProps2.xml><?xml version="1.0" encoding="utf-8"?>
<ds:datastoreItem xmlns:ds="http://schemas.openxmlformats.org/officeDocument/2006/customXml" ds:itemID="{AC1B8DC2-0C80-4504-9B13-01E2C1B3F0C6}">
  <ds:schemaRefs>
    <ds:schemaRef ds:uri="39f78ff1-9a27-4493-a2ec-74757919807d"/>
    <ds:schemaRef ds:uri="http://schemas.openxmlformats.org/package/2006/metadata/core-properties"/>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3B13899D-F48D-42DC-A9BA-58E6FE260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78ff1-9a27-4493-a2ec-747579198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Cogix</Template>
  <TotalTime>0</TotalTime>
  <Words>1352</Words>
  <Application>Microsoft Office PowerPoint</Application>
  <PresentationFormat>Breedbeeld</PresentationFormat>
  <Paragraphs>172</Paragraphs>
  <Slides>16</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Open Sans</vt:lpstr>
      <vt:lpstr>Source Sans Pro</vt:lpstr>
      <vt:lpstr>Source Sans Pro Light</vt:lpstr>
      <vt:lpstr>Wingdings</vt:lpstr>
      <vt:lpstr>Cogix Content Slides</vt:lpstr>
      <vt:lpstr>Vereenvoudiging bekostiging </vt:lpstr>
      <vt:lpstr>Inhoudsopgave</vt:lpstr>
      <vt:lpstr>Scherm bekostiging PO</vt:lpstr>
      <vt:lpstr>Scherm bekostiging SBO</vt:lpstr>
      <vt:lpstr>Scherm bekostiging VSO</vt:lpstr>
      <vt:lpstr>Scherm bekostiging SWV</vt:lpstr>
      <vt:lpstr>Analyse bekostiging tussenresultaten</vt:lpstr>
      <vt:lpstr>Analyse bekostiging tussenresultaten</vt:lpstr>
      <vt:lpstr>Overgangsbekostiging vóór maximeringsregeling</vt:lpstr>
      <vt:lpstr>Overgangsregeling maximeringsregeling</vt:lpstr>
      <vt:lpstr>Parameters</vt:lpstr>
      <vt:lpstr>Parameters</vt:lpstr>
      <vt:lpstr>Parameters</vt:lpstr>
      <vt:lpstr>Per feit nalopen</vt:lpstr>
      <vt:lpstr>RIO (BRIN) bekostiging nalopen</vt:lpstr>
      <vt:lpstr>Oktobertellingen vervangen door februari</vt:lpstr>
    </vt:vector>
  </TitlesOfParts>
  <Company>Cogix | onderdeel van de Anago 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Vereenvoudiging bekostiging </dc:title>
  <dc:creator>Karin van der Heijden</dc:creator>
  <cp:lastModifiedBy>Karin van der Heijden</cp:lastModifiedBy>
  <cp:revision>4</cp:revision>
  <dcterms:created xsi:type="dcterms:W3CDTF">2022-03-04T15:03:13Z</dcterms:created>
  <dcterms:modified xsi:type="dcterms:W3CDTF">2022-03-04T17:33:27Z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0x01010082A2FF46846313438394EEA997B0A110</vt:lpwstr>
  </property>
</Properties>
</file>