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14"/>
  </p:notesMasterIdLst>
  <p:sldIdLst>
    <p:sldId id="256" r:id="rId6"/>
    <p:sldId id="280" r:id="rId7"/>
    <p:sldId id="266" r:id="rId8"/>
    <p:sldId id="281" r:id="rId9"/>
    <p:sldId id="258" r:id="rId10"/>
    <p:sldId id="260" r:id="rId11"/>
    <p:sldId id="262" r:id="rId12"/>
    <p:sldId id="269" r:id="rId1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38D9BEE5-D64E-4581-90A4-5C637F5E5E93}">
          <p14:sldIdLst>
            <p14:sldId id="256"/>
            <p14:sldId id="280"/>
          </p14:sldIdLst>
        </p14:section>
        <p14:section name="Naamloze sectie" id="{3E3D84FA-112A-49F5-87CA-5CC21037FFDD}">
          <p14:sldIdLst>
            <p14:sldId id="266"/>
          </p14:sldIdLst>
        </p14:section>
        <p14:section name="Cogix start" id="{57C30C17-60C4-4079-8FF1-4DA66FE8F7FB}">
          <p14:sldIdLst>
            <p14:sldId id="281"/>
          </p14:sldIdLst>
        </p14:section>
        <p14:section name="Begroting" id="{8B891DDF-F031-475C-BC20-EEDB5AC3CE6F}">
          <p14:sldIdLst>
            <p14:sldId id="258"/>
          </p14:sldIdLst>
        </p14:section>
        <p14:section name="Rapportages" id="{C649EFD7-9D07-4E20-BDCC-3CDA4F8D189C}">
          <p14:sldIdLst>
            <p14:sldId id="260"/>
          </p14:sldIdLst>
        </p14:section>
        <p14:section name="Analyse" id="{B976287D-AD0A-40C0-807D-9158779560D6}">
          <p14:sldIdLst>
            <p14:sldId id="262"/>
          </p14:sldIdLst>
        </p14:section>
        <p14:section name="Helpcentrum" id="{F4750D0E-87AF-4A1D-A536-CEF42994A9A3}">
          <p14:sldIdLst>
            <p14:sldId id="26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in van der Heijden" initials="KvdH" lastIdx="16" clrIdx="0">
    <p:extLst>
      <p:ext uri="{19B8F6BF-5375-455C-9EA6-DF929625EA0E}">
        <p15:presenceInfo xmlns:p15="http://schemas.microsoft.com/office/powerpoint/2012/main" userId="S::kvdheijden@cogix.nl::c492e9b2-239f-461f-8761-8c77e9c483c1" providerId="AD"/>
      </p:ext>
    </p:extLst>
  </p:cmAuthor>
  <p:cmAuthor id="2" name="Sylvia van Dijk" initials="SvD" lastIdx="13" clrIdx="1">
    <p:extLst>
      <p:ext uri="{19B8F6BF-5375-455C-9EA6-DF929625EA0E}">
        <p15:presenceInfo xmlns:p15="http://schemas.microsoft.com/office/powerpoint/2012/main" userId="S::svdijk@cogix.nl::807404f3-f9f1-4741-93f6-34d9d37fd4c1" providerId="AD"/>
      </p:ext>
    </p:extLst>
  </p:cmAuthor>
  <p:cmAuthor id="3" name="Laurie Hendriks" initials="LH" lastIdx="3" clrIdx="2">
    <p:extLst>
      <p:ext uri="{19B8F6BF-5375-455C-9EA6-DF929625EA0E}">
        <p15:presenceInfo xmlns:p15="http://schemas.microsoft.com/office/powerpoint/2012/main" userId="S::lhendriks@cogix.nl::ad1d62b7-f7c8-4618-ae24-8f8d475d90c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D9D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0599" autoAdjust="0"/>
  </p:normalViewPr>
  <p:slideViewPr>
    <p:cSldViewPr snapToGrid="0">
      <p:cViewPr varScale="1">
        <p:scale>
          <a:sx n="100" d="100"/>
          <a:sy n="100" d="100"/>
        </p:scale>
        <p:origin x="126" y="72"/>
      </p:cViewPr>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829189-6E36-4728-8AE8-5378A4F53745}" type="datetimeFigureOut">
              <a:rPr lang="nl-NL" smtClean="0"/>
              <a:t>12-3-2020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CE82C3-8BB5-4138-9EF1-D70FCC9C6896}" type="slidenum">
              <a:rPr lang="nl-NL" smtClean="0"/>
              <a:t>‹nr.›</a:t>
            </a:fld>
            <a:endParaRPr lang="nl-NL"/>
          </a:p>
        </p:txBody>
      </p:sp>
    </p:spTree>
    <p:extLst>
      <p:ext uri="{BB962C8B-B14F-4D97-AF65-F5344CB8AC3E}">
        <p14:creationId xmlns:p14="http://schemas.microsoft.com/office/powerpoint/2010/main" val="4065345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ECE82C3-8BB5-4138-9EF1-D70FCC9C6896}" type="slidenum">
              <a:rPr lang="nl-NL" smtClean="0"/>
              <a:t>1</a:t>
            </a:fld>
            <a:endParaRPr lang="nl-NL"/>
          </a:p>
        </p:txBody>
      </p:sp>
    </p:spTree>
    <p:extLst>
      <p:ext uri="{BB962C8B-B14F-4D97-AF65-F5344CB8AC3E}">
        <p14:creationId xmlns:p14="http://schemas.microsoft.com/office/powerpoint/2010/main" val="2058444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ECE82C3-8BB5-4138-9EF1-D70FCC9C6896}" type="slidenum">
              <a:rPr lang="nl-NL" smtClean="0"/>
              <a:t>4</a:t>
            </a:fld>
            <a:endParaRPr lang="nl-NL"/>
          </a:p>
        </p:txBody>
      </p:sp>
    </p:spTree>
    <p:extLst>
      <p:ext uri="{BB962C8B-B14F-4D97-AF65-F5344CB8AC3E}">
        <p14:creationId xmlns:p14="http://schemas.microsoft.com/office/powerpoint/2010/main" val="2686752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73E423-5F15-4134-9AC0-D168BB92031F}"/>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6EB30C7A-98BD-44A8-9606-BB03E919D3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D88EB5C3-E690-4624-AC65-C3EC1B8E34D6}"/>
              </a:ext>
            </a:extLst>
          </p:cNvPr>
          <p:cNvSpPr>
            <a:spLocks noGrp="1"/>
          </p:cNvSpPr>
          <p:nvPr>
            <p:ph type="dt" sz="half" idx="10"/>
          </p:nvPr>
        </p:nvSpPr>
        <p:spPr/>
        <p:txBody>
          <a:bodyPr/>
          <a:lstStyle/>
          <a:p>
            <a:fld id="{A8132EEA-9EB3-4C72-879C-95308B207935}" type="datetimeFigureOut">
              <a:rPr lang="nl-NL" smtClean="0"/>
              <a:t>12-3-2020</a:t>
            </a:fld>
            <a:endParaRPr lang="nl-NL"/>
          </a:p>
        </p:txBody>
      </p:sp>
      <p:sp>
        <p:nvSpPr>
          <p:cNvPr id="5" name="Tijdelijke aanduiding voor voettekst 4">
            <a:extLst>
              <a:ext uri="{FF2B5EF4-FFF2-40B4-BE49-F238E27FC236}">
                <a16:creationId xmlns:a16="http://schemas.microsoft.com/office/drawing/2014/main" id="{A98BB45A-ADFB-402D-AEDC-5E759CE8562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5DEA0CE-A385-49E0-B166-27331EE658E4}"/>
              </a:ext>
            </a:extLst>
          </p:cNvPr>
          <p:cNvSpPr>
            <a:spLocks noGrp="1"/>
          </p:cNvSpPr>
          <p:nvPr>
            <p:ph type="sldNum" sz="quarter" idx="12"/>
          </p:nvPr>
        </p:nvSpPr>
        <p:spPr/>
        <p:txBody>
          <a:bodyPr/>
          <a:lstStyle/>
          <a:p>
            <a:fld id="{A0B39547-1BDE-4167-A1BC-92285C25FDB2}" type="slidenum">
              <a:rPr lang="nl-NL" smtClean="0"/>
              <a:t>‹nr.›</a:t>
            </a:fld>
            <a:endParaRPr lang="nl-NL"/>
          </a:p>
        </p:txBody>
      </p:sp>
    </p:spTree>
    <p:extLst>
      <p:ext uri="{BB962C8B-B14F-4D97-AF65-F5344CB8AC3E}">
        <p14:creationId xmlns:p14="http://schemas.microsoft.com/office/powerpoint/2010/main" val="2034854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53171C-09EA-4DDA-8B66-C42C325E0F15}"/>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596800A4-2EE5-4CF6-B36C-8C8CC6A7C2F7}"/>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72504EC-A025-432B-997F-45F9E8196EA7}"/>
              </a:ext>
            </a:extLst>
          </p:cNvPr>
          <p:cNvSpPr>
            <a:spLocks noGrp="1"/>
          </p:cNvSpPr>
          <p:nvPr>
            <p:ph type="dt" sz="half" idx="10"/>
          </p:nvPr>
        </p:nvSpPr>
        <p:spPr/>
        <p:txBody>
          <a:bodyPr/>
          <a:lstStyle/>
          <a:p>
            <a:fld id="{A8132EEA-9EB3-4C72-879C-95308B207935}" type="datetimeFigureOut">
              <a:rPr lang="nl-NL" smtClean="0"/>
              <a:t>12-3-2020</a:t>
            </a:fld>
            <a:endParaRPr lang="nl-NL"/>
          </a:p>
        </p:txBody>
      </p:sp>
      <p:sp>
        <p:nvSpPr>
          <p:cNvPr id="5" name="Tijdelijke aanduiding voor voettekst 4">
            <a:extLst>
              <a:ext uri="{FF2B5EF4-FFF2-40B4-BE49-F238E27FC236}">
                <a16:creationId xmlns:a16="http://schemas.microsoft.com/office/drawing/2014/main" id="{15809D5C-4C97-4CB6-864F-2298C3D910F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A08D012-8616-4B72-AC89-65ABBAAB2AC2}"/>
              </a:ext>
            </a:extLst>
          </p:cNvPr>
          <p:cNvSpPr>
            <a:spLocks noGrp="1"/>
          </p:cNvSpPr>
          <p:nvPr>
            <p:ph type="sldNum" sz="quarter" idx="12"/>
          </p:nvPr>
        </p:nvSpPr>
        <p:spPr/>
        <p:txBody>
          <a:bodyPr/>
          <a:lstStyle/>
          <a:p>
            <a:fld id="{A0B39547-1BDE-4167-A1BC-92285C25FDB2}" type="slidenum">
              <a:rPr lang="nl-NL" smtClean="0"/>
              <a:t>‹nr.›</a:t>
            </a:fld>
            <a:endParaRPr lang="nl-NL"/>
          </a:p>
        </p:txBody>
      </p:sp>
    </p:spTree>
    <p:extLst>
      <p:ext uri="{BB962C8B-B14F-4D97-AF65-F5344CB8AC3E}">
        <p14:creationId xmlns:p14="http://schemas.microsoft.com/office/powerpoint/2010/main" val="2914207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8C8728DF-0B9B-4780-87C4-743DE0892E34}"/>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D3BEBCC9-0630-4717-A334-0250864597E6}"/>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72E675B-FEEC-4FEC-B9D4-D77CA3A99570}"/>
              </a:ext>
            </a:extLst>
          </p:cNvPr>
          <p:cNvSpPr>
            <a:spLocks noGrp="1"/>
          </p:cNvSpPr>
          <p:nvPr>
            <p:ph type="dt" sz="half" idx="10"/>
          </p:nvPr>
        </p:nvSpPr>
        <p:spPr/>
        <p:txBody>
          <a:bodyPr/>
          <a:lstStyle/>
          <a:p>
            <a:fld id="{A8132EEA-9EB3-4C72-879C-95308B207935}" type="datetimeFigureOut">
              <a:rPr lang="nl-NL" smtClean="0"/>
              <a:t>12-3-2020</a:t>
            </a:fld>
            <a:endParaRPr lang="nl-NL"/>
          </a:p>
        </p:txBody>
      </p:sp>
      <p:sp>
        <p:nvSpPr>
          <p:cNvPr id="5" name="Tijdelijke aanduiding voor voettekst 4">
            <a:extLst>
              <a:ext uri="{FF2B5EF4-FFF2-40B4-BE49-F238E27FC236}">
                <a16:creationId xmlns:a16="http://schemas.microsoft.com/office/drawing/2014/main" id="{F866409D-247D-422C-BE7F-4F4B2C435F8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919852C-FFDC-46D5-9E1E-EB3543CF7E6F}"/>
              </a:ext>
            </a:extLst>
          </p:cNvPr>
          <p:cNvSpPr>
            <a:spLocks noGrp="1"/>
          </p:cNvSpPr>
          <p:nvPr>
            <p:ph type="sldNum" sz="quarter" idx="12"/>
          </p:nvPr>
        </p:nvSpPr>
        <p:spPr/>
        <p:txBody>
          <a:bodyPr/>
          <a:lstStyle/>
          <a:p>
            <a:fld id="{A0B39547-1BDE-4167-A1BC-92285C25FDB2}" type="slidenum">
              <a:rPr lang="nl-NL" smtClean="0"/>
              <a:t>‹nr.›</a:t>
            </a:fld>
            <a:endParaRPr lang="nl-NL"/>
          </a:p>
        </p:txBody>
      </p:sp>
    </p:spTree>
    <p:extLst>
      <p:ext uri="{BB962C8B-B14F-4D97-AF65-F5344CB8AC3E}">
        <p14:creationId xmlns:p14="http://schemas.microsoft.com/office/powerpoint/2010/main" val="15824395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CFF662-6A2D-4E20-9C05-BAACBCFCA6A3}"/>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D5A2968E-FA9B-4DCF-8B6E-2DBC5E4F4D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955E8322-EF6D-4D7C-918B-AABF24801D31}"/>
              </a:ext>
            </a:extLst>
          </p:cNvPr>
          <p:cNvSpPr>
            <a:spLocks noGrp="1"/>
          </p:cNvSpPr>
          <p:nvPr>
            <p:ph type="dt" sz="half" idx="10"/>
          </p:nvPr>
        </p:nvSpPr>
        <p:spPr/>
        <p:txBody>
          <a:bodyPr/>
          <a:lstStyle/>
          <a:p>
            <a:fld id="{98FC8125-D165-4BF4-9FD8-A72ED62E31D3}" type="datetimeFigureOut">
              <a:rPr lang="nl-NL" smtClean="0"/>
              <a:t>12-3-2020</a:t>
            </a:fld>
            <a:endParaRPr lang="nl-NL"/>
          </a:p>
        </p:txBody>
      </p:sp>
      <p:sp>
        <p:nvSpPr>
          <p:cNvPr id="5" name="Tijdelijke aanduiding voor voettekst 4">
            <a:extLst>
              <a:ext uri="{FF2B5EF4-FFF2-40B4-BE49-F238E27FC236}">
                <a16:creationId xmlns:a16="http://schemas.microsoft.com/office/drawing/2014/main" id="{481C8519-416C-4F10-BB93-683E86F9DA9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16C3735-622D-4FCE-A9CA-29E566E7B46E}"/>
              </a:ext>
            </a:extLst>
          </p:cNvPr>
          <p:cNvSpPr>
            <a:spLocks noGrp="1"/>
          </p:cNvSpPr>
          <p:nvPr>
            <p:ph type="sldNum" sz="quarter" idx="12"/>
          </p:nvPr>
        </p:nvSpPr>
        <p:spPr/>
        <p:txBody>
          <a:bodyPr/>
          <a:lstStyle/>
          <a:p>
            <a:fld id="{0EDB5831-6260-4342-9A5B-69052DB19522}" type="slidenum">
              <a:rPr lang="nl-NL" smtClean="0"/>
              <a:t>‹nr.›</a:t>
            </a:fld>
            <a:endParaRPr lang="nl-NL"/>
          </a:p>
        </p:txBody>
      </p:sp>
    </p:spTree>
    <p:extLst>
      <p:ext uri="{BB962C8B-B14F-4D97-AF65-F5344CB8AC3E}">
        <p14:creationId xmlns:p14="http://schemas.microsoft.com/office/powerpoint/2010/main" val="35197301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E2EDB3-E512-40F9-A1CA-0E225AC8551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0539FED-9327-4997-971D-9B888CA5C4DD}"/>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7AE816D-C787-4831-89BA-A9C4B17BDBC0}"/>
              </a:ext>
            </a:extLst>
          </p:cNvPr>
          <p:cNvSpPr>
            <a:spLocks noGrp="1"/>
          </p:cNvSpPr>
          <p:nvPr>
            <p:ph type="dt" sz="half" idx="10"/>
          </p:nvPr>
        </p:nvSpPr>
        <p:spPr/>
        <p:txBody>
          <a:bodyPr/>
          <a:lstStyle/>
          <a:p>
            <a:fld id="{98FC8125-D165-4BF4-9FD8-A72ED62E31D3}" type="datetimeFigureOut">
              <a:rPr lang="nl-NL" smtClean="0"/>
              <a:t>12-3-2020</a:t>
            </a:fld>
            <a:endParaRPr lang="nl-NL"/>
          </a:p>
        </p:txBody>
      </p:sp>
      <p:sp>
        <p:nvSpPr>
          <p:cNvPr id="5" name="Tijdelijke aanduiding voor voettekst 4">
            <a:extLst>
              <a:ext uri="{FF2B5EF4-FFF2-40B4-BE49-F238E27FC236}">
                <a16:creationId xmlns:a16="http://schemas.microsoft.com/office/drawing/2014/main" id="{86D33EFA-6BF7-4967-92D4-ACAAF2FB226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30629EE-F38B-4B1E-AB5F-457297112243}"/>
              </a:ext>
            </a:extLst>
          </p:cNvPr>
          <p:cNvSpPr>
            <a:spLocks noGrp="1"/>
          </p:cNvSpPr>
          <p:nvPr>
            <p:ph type="sldNum" sz="quarter" idx="12"/>
          </p:nvPr>
        </p:nvSpPr>
        <p:spPr/>
        <p:txBody>
          <a:bodyPr/>
          <a:lstStyle/>
          <a:p>
            <a:fld id="{0EDB5831-6260-4342-9A5B-69052DB19522}" type="slidenum">
              <a:rPr lang="nl-NL" smtClean="0"/>
              <a:t>‹nr.›</a:t>
            </a:fld>
            <a:endParaRPr lang="nl-NL"/>
          </a:p>
        </p:txBody>
      </p:sp>
    </p:spTree>
    <p:extLst>
      <p:ext uri="{BB962C8B-B14F-4D97-AF65-F5344CB8AC3E}">
        <p14:creationId xmlns:p14="http://schemas.microsoft.com/office/powerpoint/2010/main" val="25495700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9C7C4B-EAB1-4B1A-87C5-80D85DAD6CD5}"/>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004D867D-0424-4761-BF46-3CD906F134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35A57A54-3EC1-4321-A2A1-E4DAFA4A5BDA}"/>
              </a:ext>
            </a:extLst>
          </p:cNvPr>
          <p:cNvSpPr>
            <a:spLocks noGrp="1"/>
          </p:cNvSpPr>
          <p:nvPr>
            <p:ph type="dt" sz="half" idx="10"/>
          </p:nvPr>
        </p:nvSpPr>
        <p:spPr/>
        <p:txBody>
          <a:bodyPr/>
          <a:lstStyle/>
          <a:p>
            <a:fld id="{98FC8125-D165-4BF4-9FD8-A72ED62E31D3}" type="datetimeFigureOut">
              <a:rPr lang="nl-NL" smtClean="0"/>
              <a:t>12-3-2020</a:t>
            </a:fld>
            <a:endParaRPr lang="nl-NL"/>
          </a:p>
        </p:txBody>
      </p:sp>
      <p:sp>
        <p:nvSpPr>
          <p:cNvPr id="5" name="Tijdelijke aanduiding voor voettekst 4">
            <a:extLst>
              <a:ext uri="{FF2B5EF4-FFF2-40B4-BE49-F238E27FC236}">
                <a16:creationId xmlns:a16="http://schemas.microsoft.com/office/drawing/2014/main" id="{09461233-6B42-4A4A-95A4-42766F3FD3E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ED1FE89-F605-4671-B4A7-3A06BF19FC9E}"/>
              </a:ext>
            </a:extLst>
          </p:cNvPr>
          <p:cNvSpPr>
            <a:spLocks noGrp="1"/>
          </p:cNvSpPr>
          <p:nvPr>
            <p:ph type="sldNum" sz="quarter" idx="12"/>
          </p:nvPr>
        </p:nvSpPr>
        <p:spPr/>
        <p:txBody>
          <a:bodyPr/>
          <a:lstStyle/>
          <a:p>
            <a:fld id="{0EDB5831-6260-4342-9A5B-69052DB19522}" type="slidenum">
              <a:rPr lang="nl-NL" smtClean="0"/>
              <a:t>‹nr.›</a:t>
            </a:fld>
            <a:endParaRPr lang="nl-NL"/>
          </a:p>
        </p:txBody>
      </p:sp>
    </p:spTree>
    <p:extLst>
      <p:ext uri="{BB962C8B-B14F-4D97-AF65-F5344CB8AC3E}">
        <p14:creationId xmlns:p14="http://schemas.microsoft.com/office/powerpoint/2010/main" val="28075914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DFFE70-E9EA-4DAE-B68D-7A512930EAC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6C72332-E383-498E-8304-5B497384714B}"/>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0E96A79E-62C7-4BED-A582-7326F0F27DAF}"/>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2A193591-C80C-4589-8EA6-473673A95402}"/>
              </a:ext>
            </a:extLst>
          </p:cNvPr>
          <p:cNvSpPr>
            <a:spLocks noGrp="1"/>
          </p:cNvSpPr>
          <p:nvPr>
            <p:ph type="dt" sz="half" idx="10"/>
          </p:nvPr>
        </p:nvSpPr>
        <p:spPr/>
        <p:txBody>
          <a:bodyPr/>
          <a:lstStyle/>
          <a:p>
            <a:fld id="{98FC8125-D165-4BF4-9FD8-A72ED62E31D3}" type="datetimeFigureOut">
              <a:rPr lang="nl-NL" smtClean="0"/>
              <a:t>12-3-2020</a:t>
            </a:fld>
            <a:endParaRPr lang="nl-NL"/>
          </a:p>
        </p:txBody>
      </p:sp>
      <p:sp>
        <p:nvSpPr>
          <p:cNvPr id="6" name="Tijdelijke aanduiding voor voettekst 5">
            <a:extLst>
              <a:ext uri="{FF2B5EF4-FFF2-40B4-BE49-F238E27FC236}">
                <a16:creationId xmlns:a16="http://schemas.microsoft.com/office/drawing/2014/main" id="{B2E1961A-B21B-4034-A307-D1C75C96AC9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501B847-518C-4BE2-815C-651C71D22CC7}"/>
              </a:ext>
            </a:extLst>
          </p:cNvPr>
          <p:cNvSpPr>
            <a:spLocks noGrp="1"/>
          </p:cNvSpPr>
          <p:nvPr>
            <p:ph type="sldNum" sz="quarter" idx="12"/>
          </p:nvPr>
        </p:nvSpPr>
        <p:spPr/>
        <p:txBody>
          <a:bodyPr/>
          <a:lstStyle/>
          <a:p>
            <a:fld id="{0EDB5831-6260-4342-9A5B-69052DB19522}" type="slidenum">
              <a:rPr lang="nl-NL" smtClean="0"/>
              <a:t>‹nr.›</a:t>
            </a:fld>
            <a:endParaRPr lang="nl-NL"/>
          </a:p>
        </p:txBody>
      </p:sp>
    </p:spTree>
    <p:extLst>
      <p:ext uri="{BB962C8B-B14F-4D97-AF65-F5344CB8AC3E}">
        <p14:creationId xmlns:p14="http://schemas.microsoft.com/office/powerpoint/2010/main" val="4544539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EF93B6-42C4-4A57-9BC8-18ECA9DEBA55}"/>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AD8AE9A6-55A8-41AF-B90F-DD0CAB792C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8E592D0C-F297-4D09-B55F-4DAE2EAD8104}"/>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4461F021-CFEB-4E74-88C1-1488FA9D62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B6EE9F0A-FDD7-4D45-840D-D2F7E7579C2C}"/>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860EE7DD-51F7-4203-B6B0-E911C15EA64A}"/>
              </a:ext>
            </a:extLst>
          </p:cNvPr>
          <p:cNvSpPr>
            <a:spLocks noGrp="1"/>
          </p:cNvSpPr>
          <p:nvPr>
            <p:ph type="dt" sz="half" idx="10"/>
          </p:nvPr>
        </p:nvSpPr>
        <p:spPr/>
        <p:txBody>
          <a:bodyPr/>
          <a:lstStyle/>
          <a:p>
            <a:fld id="{98FC8125-D165-4BF4-9FD8-A72ED62E31D3}" type="datetimeFigureOut">
              <a:rPr lang="nl-NL" smtClean="0"/>
              <a:t>12-3-2020</a:t>
            </a:fld>
            <a:endParaRPr lang="nl-NL"/>
          </a:p>
        </p:txBody>
      </p:sp>
      <p:sp>
        <p:nvSpPr>
          <p:cNvPr id="8" name="Tijdelijke aanduiding voor voettekst 7">
            <a:extLst>
              <a:ext uri="{FF2B5EF4-FFF2-40B4-BE49-F238E27FC236}">
                <a16:creationId xmlns:a16="http://schemas.microsoft.com/office/drawing/2014/main" id="{1C112A38-C8CB-4FC4-B7F8-E6E896544D64}"/>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15D642A1-8385-49D4-8AD3-0672189949AA}"/>
              </a:ext>
            </a:extLst>
          </p:cNvPr>
          <p:cNvSpPr>
            <a:spLocks noGrp="1"/>
          </p:cNvSpPr>
          <p:nvPr>
            <p:ph type="sldNum" sz="quarter" idx="12"/>
          </p:nvPr>
        </p:nvSpPr>
        <p:spPr/>
        <p:txBody>
          <a:bodyPr/>
          <a:lstStyle/>
          <a:p>
            <a:fld id="{0EDB5831-6260-4342-9A5B-69052DB19522}" type="slidenum">
              <a:rPr lang="nl-NL" smtClean="0"/>
              <a:t>‹nr.›</a:t>
            </a:fld>
            <a:endParaRPr lang="nl-NL"/>
          </a:p>
        </p:txBody>
      </p:sp>
    </p:spTree>
    <p:extLst>
      <p:ext uri="{BB962C8B-B14F-4D97-AF65-F5344CB8AC3E}">
        <p14:creationId xmlns:p14="http://schemas.microsoft.com/office/powerpoint/2010/main" val="16396792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743E41-C96E-46F2-9DE2-A99A9155B6C0}"/>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3361A8AD-0998-415B-BE8A-EB8DE2F310E7}"/>
              </a:ext>
            </a:extLst>
          </p:cNvPr>
          <p:cNvSpPr>
            <a:spLocks noGrp="1"/>
          </p:cNvSpPr>
          <p:nvPr>
            <p:ph type="dt" sz="half" idx="10"/>
          </p:nvPr>
        </p:nvSpPr>
        <p:spPr/>
        <p:txBody>
          <a:bodyPr/>
          <a:lstStyle/>
          <a:p>
            <a:fld id="{98FC8125-D165-4BF4-9FD8-A72ED62E31D3}" type="datetimeFigureOut">
              <a:rPr lang="nl-NL" smtClean="0"/>
              <a:t>12-3-2020</a:t>
            </a:fld>
            <a:endParaRPr lang="nl-NL"/>
          </a:p>
        </p:txBody>
      </p:sp>
      <p:sp>
        <p:nvSpPr>
          <p:cNvPr id="4" name="Tijdelijke aanduiding voor voettekst 3">
            <a:extLst>
              <a:ext uri="{FF2B5EF4-FFF2-40B4-BE49-F238E27FC236}">
                <a16:creationId xmlns:a16="http://schemas.microsoft.com/office/drawing/2014/main" id="{AD5DE61D-0ABA-4A1E-BF81-983293DEF374}"/>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F5E0CCCC-91E9-445D-9F4F-EB41B4590F52}"/>
              </a:ext>
            </a:extLst>
          </p:cNvPr>
          <p:cNvSpPr>
            <a:spLocks noGrp="1"/>
          </p:cNvSpPr>
          <p:nvPr>
            <p:ph type="sldNum" sz="quarter" idx="12"/>
          </p:nvPr>
        </p:nvSpPr>
        <p:spPr/>
        <p:txBody>
          <a:bodyPr/>
          <a:lstStyle/>
          <a:p>
            <a:fld id="{0EDB5831-6260-4342-9A5B-69052DB19522}" type="slidenum">
              <a:rPr lang="nl-NL" smtClean="0"/>
              <a:t>‹nr.›</a:t>
            </a:fld>
            <a:endParaRPr lang="nl-NL"/>
          </a:p>
        </p:txBody>
      </p:sp>
    </p:spTree>
    <p:extLst>
      <p:ext uri="{BB962C8B-B14F-4D97-AF65-F5344CB8AC3E}">
        <p14:creationId xmlns:p14="http://schemas.microsoft.com/office/powerpoint/2010/main" val="39010522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BEDB5D6A-8166-4A7C-B199-F042E02AD7D6}"/>
              </a:ext>
            </a:extLst>
          </p:cNvPr>
          <p:cNvSpPr>
            <a:spLocks noGrp="1"/>
          </p:cNvSpPr>
          <p:nvPr>
            <p:ph type="dt" sz="half" idx="10"/>
          </p:nvPr>
        </p:nvSpPr>
        <p:spPr/>
        <p:txBody>
          <a:bodyPr/>
          <a:lstStyle/>
          <a:p>
            <a:fld id="{98FC8125-D165-4BF4-9FD8-A72ED62E31D3}" type="datetimeFigureOut">
              <a:rPr lang="nl-NL" smtClean="0"/>
              <a:t>12-3-2020</a:t>
            </a:fld>
            <a:endParaRPr lang="nl-NL"/>
          </a:p>
        </p:txBody>
      </p:sp>
      <p:sp>
        <p:nvSpPr>
          <p:cNvPr id="3" name="Tijdelijke aanduiding voor voettekst 2">
            <a:extLst>
              <a:ext uri="{FF2B5EF4-FFF2-40B4-BE49-F238E27FC236}">
                <a16:creationId xmlns:a16="http://schemas.microsoft.com/office/drawing/2014/main" id="{5A70902B-2313-474C-ABDF-F4669BB8A03B}"/>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3321D1A7-E3D0-4E87-A81C-1B47A12EBACB}"/>
              </a:ext>
            </a:extLst>
          </p:cNvPr>
          <p:cNvSpPr>
            <a:spLocks noGrp="1"/>
          </p:cNvSpPr>
          <p:nvPr>
            <p:ph type="sldNum" sz="quarter" idx="12"/>
          </p:nvPr>
        </p:nvSpPr>
        <p:spPr/>
        <p:txBody>
          <a:bodyPr/>
          <a:lstStyle/>
          <a:p>
            <a:fld id="{0EDB5831-6260-4342-9A5B-69052DB19522}" type="slidenum">
              <a:rPr lang="nl-NL" smtClean="0"/>
              <a:t>‹nr.›</a:t>
            </a:fld>
            <a:endParaRPr lang="nl-NL"/>
          </a:p>
        </p:txBody>
      </p:sp>
    </p:spTree>
    <p:extLst>
      <p:ext uri="{BB962C8B-B14F-4D97-AF65-F5344CB8AC3E}">
        <p14:creationId xmlns:p14="http://schemas.microsoft.com/office/powerpoint/2010/main" val="35418725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85E3A3-C8AD-42C2-BC48-6323254DC6A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6B36F276-0213-4BFB-9E7E-A4146D623B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36AA1170-DC1B-4D2E-9E38-50AA35169F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86D5595-BA2A-4690-B21E-2A12B650DAEE}"/>
              </a:ext>
            </a:extLst>
          </p:cNvPr>
          <p:cNvSpPr>
            <a:spLocks noGrp="1"/>
          </p:cNvSpPr>
          <p:nvPr>
            <p:ph type="dt" sz="half" idx="10"/>
          </p:nvPr>
        </p:nvSpPr>
        <p:spPr/>
        <p:txBody>
          <a:bodyPr/>
          <a:lstStyle/>
          <a:p>
            <a:fld id="{98FC8125-D165-4BF4-9FD8-A72ED62E31D3}" type="datetimeFigureOut">
              <a:rPr lang="nl-NL" smtClean="0"/>
              <a:t>12-3-2020</a:t>
            </a:fld>
            <a:endParaRPr lang="nl-NL"/>
          </a:p>
        </p:txBody>
      </p:sp>
      <p:sp>
        <p:nvSpPr>
          <p:cNvPr id="6" name="Tijdelijke aanduiding voor voettekst 5">
            <a:extLst>
              <a:ext uri="{FF2B5EF4-FFF2-40B4-BE49-F238E27FC236}">
                <a16:creationId xmlns:a16="http://schemas.microsoft.com/office/drawing/2014/main" id="{DECDB942-EABA-489B-BDD0-67BE505B1ADA}"/>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1409C3F-7412-4AEE-A3E8-970262D52A79}"/>
              </a:ext>
            </a:extLst>
          </p:cNvPr>
          <p:cNvSpPr>
            <a:spLocks noGrp="1"/>
          </p:cNvSpPr>
          <p:nvPr>
            <p:ph type="sldNum" sz="quarter" idx="12"/>
          </p:nvPr>
        </p:nvSpPr>
        <p:spPr/>
        <p:txBody>
          <a:bodyPr/>
          <a:lstStyle/>
          <a:p>
            <a:fld id="{0EDB5831-6260-4342-9A5B-69052DB19522}" type="slidenum">
              <a:rPr lang="nl-NL" smtClean="0"/>
              <a:t>‹nr.›</a:t>
            </a:fld>
            <a:endParaRPr lang="nl-NL"/>
          </a:p>
        </p:txBody>
      </p:sp>
    </p:spTree>
    <p:extLst>
      <p:ext uri="{BB962C8B-B14F-4D97-AF65-F5344CB8AC3E}">
        <p14:creationId xmlns:p14="http://schemas.microsoft.com/office/powerpoint/2010/main" val="3568630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EF2DC9-C68E-4421-8A26-70E6C6879ED7}"/>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3FED778-A558-4137-9540-B74C794F9C35}"/>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DED7C11-E118-4076-BD65-BEC7FB4F47A6}"/>
              </a:ext>
            </a:extLst>
          </p:cNvPr>
          <p:cNvSpPr>
            <a:spLocks noGrp="1"/>
          </p:cNvSpPr>
          <p:nvPr>
            <p:ph type="dt" sz="half" idx="10"/>
          </p:nvPr>
        </p:nvSpPr>
        <p:spPr/>
        <p:txBody>
          <a:bodyPr/>
          <a:lstStyle/>
          <a:p>
            <a:fld id="{A8132EEA-9EB3-4C72-879C-95308B207935}" type="datetimeFigureOut">
              <a:rPr lang="nl-NL" smtClean="0"/>
              <a:t>12-3-2020</a:t>
            </a:fld>
            <a:endParaRPr lang="nl-NL"/>
          </a:p>
        </p:txBody>
      </p:sp>
      <p:sp>
        <p:nvSpPr>
          <p:cNvPr id="5" name="Tijdelijke aanduiding voor voettekst 4">
            <a:extLst>
              <a:ext uri="{FF2B5EF4-FFF2-40B4-BE49-F238E27FC236}">
                <a16:creationId xmlns:a16="http://schemas.microsoft.com/office/drawing/2014/main" id="{E20969C3-EECA-49CC-9160-B055039765F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C0367EB-B466-40EB-8027-D73395B3E1A1}"/>
              </a:ext>
            </a:extLst>
          </p:cNvPr>
          <p:cNvSpPr>
            <a:spLocks noGrp="1"/>
          </p:cNvSpPr>
          <p:nvPr>
            <p:ph type="sldNum" sz="quarter" idx="12"/>
          </p:nvPr>
        </p:nvSpPr>
        <p:spPr/>
        <p:txBody>
          <a:bodyPr/>
          <a:lstStyle/>
          <a:p>
            <a:fld id="{A0B39547-1BDE-4167-A1BC-92285C25FDB2}" type="slidenum">
              <a:rPr lang="nl-NL" smtClean="0"/>
              <a:t>‹nr.›</a:t>
            </a:fld>
            <a:endParaRPr lang="nl-NL"/>
          </a:p>
        </p:txBody>
      </p:sp>
    </p:spTree>
    <p:extLst>
      <p:ext uri="{BB962C8B-B14F-4D97-AF65-F5344CB8AC3E}">
        <p14:creationId xmlns:p14="http://schemas.microsoft.com/office/powerpoint/2010/main" val="5437605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C90C23-C079-4BDB-8475-2914CA1A980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211C56DA-B618-48CD-8216-756C6C67EA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6843471F-2B36-4D4D-83B9-C8ECE8A5DC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D7C26712-901D-4E89-A13B-FFF9B22333F5}"/>
              </a:ext>
            </a:extLst>
          </p:cNvPr>
          <p:cNvSpPr>
            <a:spLocks noGrp="1"/>
          </p:cNvSpPr>
          <p:nvPr>
            <p:ph type="dt" sz="half" idx="10"/>
          </p:nvPr>
        </p:nvSpPr>
        <p:spPr/>
        <p:txBody>
          <a:bodyPr/>
          <a:lstStyle/>
          <a:p>
            <a:fld id="{98FC8125-D165-4BF4-9FD8-A72ED62E31D3}" type="datetimeFigureOut">
              <a:rPr lang="nl-NL" smtClean="0"/>
              <a:t>12-3-2020</a:t>
            </a:fld>
            <a:endParaRPr lang="nl-NL"/>
          </a:p>
        </p:txBody>
      </p:sp>
      <p:sp>
        <p:nvSpPr>
          <p:cNvPr id="6" name="Tijdelijke aanduiding voor voettekst 5">
            <a:extLst>
              <a:ext uri="{FF2B5EF4-FFF2-40B4-BE49-F238E27FC236}">
                <a16:creationId xmlns:a16="http://schemas.microsoft.com/office/drawing/2014/main" id="{4D0F9D68-C3C8-4429-95AF-CE97CFA8709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6C3EFBE-666A-45E0-B78B-4BB538B3F735}"/>
              </a:ext>
            </a:extLst>
          </p:cNvPr>
          <p:cNvSpPr>
            <a:spLocks noGrp="1"/>
          </p:cNvSpPr>
          <p:nvPr>
            <p:ph type="sldNum" sz="quarter" idx="12"/>
          </p:nvPr>
        </p:nvSpPr>
        <p:spPr/>
        <p:txBody>
          <a:bodyPr/>
          <a:lstStyle/>
          <a:p>
            <a:fld id="{0EDB5831-6260-4342-9A5B-69052DB19522}" type="slidenum">
              <a:rPr lang="nl-NL" smtClean="0"/>
              <a:t>‹nr.›</a:t>
            </a:fld>
            <a:endParaRPr lang="nl-NL"/>
          </a:p>
        </p:txBody>
      </p:sp>
    </p:spTree>
    <p:extLst>
      <p:ext uri="{BB962C8B-B14F-4D97-AF65-F5344CB8AC3E}">
        <p14:creationId xmlns:p14="http://schemas.microsoft.com/office/powerpoint/2010/main" val="40163721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22EC29-6285-4B10-9188-A85FF1E102AB}"/>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6123F2A6-9AFB-4FB3-B4B9-EE051FA6F5F4}"/>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CEE7BE6-A79F-4471-9390-29A180EE0649}"/>
              </a:ext>
            </a:extLst>
          </p:cNvPr>
          <p:cNvSpPr>
            <a:spLocks noGrp="1"/>
          </p:cNvSpPr>
          <p:nvPr>
            <p:ph type="dt" sz="half" idx="10"/>
          </p:nvPr>
        </p:nvSpPr>
        <p:spPr/>
        <p:txBody>
          <a:bodyPr/>
          <a:lstStyle/>
          <a:p>
            <a:fld id="{98FC8125-D165-4BF4-9FD8-A72ED62E31D3}" type="datetimeFigureOut">
              <a:rPr lang="nl-NL" smtClean="0"/>
              <a:t>12-3-2020</a:t>
            </a:fld>
            <a:endParaRPr lang="nl-NL"/>
          </a:p>
        </p:txBody>
      </p:sp>
      <p:sp>
        <p:nvSpPr>
          <p:cNvPr id="5" name="Tijdelijke aanduiding voor voettekst 4">
            <a:extLst>
              <a:ext uri="{FF2B5EF4-FFF2-40B4-BE49-F238E27FC236}">
                <a16:creationId xmlns:a16="http://schemas.microsoft.com/office/drawing/2014/main" id="{99A3514C-EBCC-4CC1-B2C3-C97C65D44B6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44716D1-A348-413C-8B34-B028614B6614}"/>
              </a:ext>
            </a:extLst>
          </p:cNvPr>
          <p:cNvSpPr>
            <a:spLocks noGrp="1"/>
          </p:cNvSpPr>
          <p:nvPr>
            <p:ph type="sldNum" sz="quarter" idx="12"/>
          </p:nvPr>
        </p:nvSpPr>
        <p:spPr/>
        <p:txBody>
          <a:bodyPr/>
          <a:lstStyle/>
          <a:p>
            <a:fld id="{0EDB5831-6260-4342-9A5B-69052DB19522}" type="slidenum">
              <a:rPr lang="nl-NL" smtClean="0"/>
              <a:t>‹nr.›</a:t>
            </a:fld>
            <a:endParaRPr lang="nl-NL"/>
          </a:p>
        </p:txBody>
      </p:sp>
    </p:spTree>
    <p:extLst>
      <p:ext uri="{BB962C8B-B14F-4D97-AF65-F5344CB8AC3E}">
        <p14:creationId xmlns:p14="http://schemas.microsoft.com/office/powerpoint/2010/main" val="18508965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DB2F514F-0704-4FDB-B73C-8392C22E908D}"/>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91497A7D-3C03-4625-86E1-FC4A4F367A58}"/>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DB0CA0D-37CA-4824-86B2-3B41D43BE8B5}"/>
              </a:ext>
            </a:extLst>
          </p:cNvPr>
          <p:cNvSpPr>
            <a:spLocks noGrp="1"/>
          </p:cNvSpPr>
          <p:nvPr>
            <p:ph type="dt" sz="half" idx="10"/>
          </p:nvPr>
        </p:nvSpPr>
        <p:spPr/>
        <p:txBody>
          <a:bodyPr/>
          <a:lstStyle/>
          <a:p>
            <a:fld id="{98FC8125-D165-4BF4-9FD8-A72ED62E31D3}" type="datetimeFigureOut">
              <a:rPr lang="nl-NL" smtClean="0"/>
              <a:t>12-3-2020</a:t>
            </a:fld>
            <a:endParaRPr lang="nl-NL"/>
          </a:p>
        </p:txBody>
      </p:sp>
      <p:sp>
        <p:nvSpPr>
          <p:cNvPr id="5" name="Tijdelijke aanduiding voor voettekst 4">
            <a:extLst>
              <a:ext uri="{FF2B5EF4-FFF2-40B4-BE49-F238E27FC236}">
                <a16:creationId xmlns:a16="http://schemas.microsoft.com/office/drawing/2014/main" id="{1D7156CE-767E-4580-85D4-715E5DD7ADD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C000883-77A2-465A-8BAA-316A657133F2}"/>
              </a:ext>
            </a:extLst>
          </p:cNvPr>
          <p:cNvSpPr>
            <a:spLocks noGrp="1"/>
          </p:cNvSpPr>
          <p:nvPr>
            <p:ph type="sldNum" sz="quarter" idx="12"/>
          </p:nvPr>
        </p:nvSpPr>
        <p:spPr/>
        <p:txBody>
          <a:bodyPr/>
          <a:lstStyle/>
          <a:p>
            <a:fld id="{0EDB5831-6260-4342-9A5B-69052DB19522}" type="slidenum">
              <a:rPr lang="nl-NL" smtClean="0"/>
              <a:t>‹nr.›</a:t>
            </a:fld>
            <a:endParaRPr lang="nl-NL"/>
          </a:p>
        </p:txBody>
      </p:sp>
    </p:spTree>
    <p:extLst>
      <p:ext uri="{BB962C8B-B14F-4D97-AF65-F5344CB8AC3E}">
        <p14:creationId xmlns:p14="http://schemas.microsoft.com/office/powerpoint/2010/main" val="3125821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451DAC-0892-473E-8220-2E62AC5B2860}"/>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1DD58300-8747-46D2-9573-729ADC93795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671BD931-F1CB-4ADF-B713-43470213BF5C}"/>
              </a:ext>
            </a:extLst>
          </p:cNvPr>
          <p:cNvSpPr>
            <a:spLocks noGrp="1"/>
          </p:cNvSpPr>
          <p:nvPr>
            <p:ph type="dt" sz="half" idx="10"/>
          </p:nvPr>
        </p:nvSpPr>
        <p:spPr/>
        <p:txBody>
          <a:bodyPr/>
          <a:lstStyle/>
          <a:p>
            <a:fld id="{A8132EEA-9EB3-4C72-879C-95308B207935}" type="datetimeFigureOut">
              <a:rPr lang="nl-NL" smtClean="0"/>
              <a:t>12-3-2020</a:t>
            </a:fld>
            <a:endParaRPr lang="nl-NL"/>
          </a:p>
        </p:txBody>
      </p:sp>
      <p:sp>
        <p:nvSpPr>
          <p:cNvPr id="5" name="Tijdelijke aanduiding voor voettekst 4">
            <a:extLst>
              <a:ext uri="{FF2B5EF4-FFF2-40B4-BE49-F238E27FC236}">
                <a16:creationId xmlns:a16="http://schemas.microsoft.com/office/drawing/2014/main" id="{2C7981C6-7BDC-4999-859B-67DB71A5D95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D64AE23-4C9D-47A8-A3EA-5289432FC4B5}"/>
              </a:ext>
            </a:extLst>
          </p:cNvPr>
          <p:cNvSpPr>
            <a:spLocks noGrp="1"/>
          </p:cNvSpPr>
          <p:nvPr>
            <p:ph type="sldNum" sz="quarter" idx="12"/>
          </p:nvPr>
        </p:nvSpPr>
        <p:spPr/>
        <p:txBody>
          <a:bodyPr/>
          <a:lstStyle/>
          <a:p>
            <a:fld id="{A0B39547-1BDE-4167-A1BC-92285C25FDB2}" type="slidenum">
              <a:rPr lang="nl-NL" smtClean="0"/>
              <a:t>‹nr.›</a:t>
            </a:fld>
            <a:endParaRPr lang="nl-NL"/>
          </a:p>
        </p:txBody>
      </p:sp>
    </p:spTree>
    <p:extLst>
      <p:ext uri="{BB962C8B-B14F-4D97-AF65-F5344CB8AC3E}">
        <p14:creationId xmlns:p14="http://schemas.microsoft.com/office/powerpoint/2010/main" val="3651791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C0BD3B-DDD2-40CC-9793-3D157BEB599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EC548FC-FFB8-4276-88B0-AB8E521B5CE3}"/>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C9BE618C-A602-48DA-8FC1-B4422E3C6765}"/>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06085D58-388D-40E4-8A55-AB9650643E52}"/>
              </a:ext>
            </a:extLst>
          </p:cNvPr>
          <p:cNvSpPr>
            <a:spLocks noGrp="1"/>
          </p:cNvSpPr>
          <p:nvPr>
            <p:ph type="dt" sz="half" idx="10"/>
          </p:nvPr>
        </p:nvSpPr>
        <p:spPr/>
        <p:txBody>
          <a:bodyPr/>
          <a:lstStyle/>
          <a:p>
            <a:fld id="{A8132EEA-9EB3-4C72-879C-95308B207935}" type="datetimeFigureOut">
              <a:rPr lang="nl-NL" smtClean="0"/>
              <a:t>12-3-2020</a:t>
            </a:fld>
            <a:endParaRPr lang="nl-NL"/>
          </a:p>
        </p:txBody>
      </p:sp>
      <p:sp>
        <p:nvSpPr>
          <p:cNvPr id="6" name="Tijdelijke aanduiding voor voettekst 5">
            <a:extLst>
              <a:ext uri="{FF2B5EF4-FFF2-40B4-BE49-F238E27FC236}">
                <a16:creationId xmlns:a16="http://schemas.microsoft.com/office/drawing/2014/main" id="{78B71293-23F0-4738-AEF6-528E12216D8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FF401FF-2841-4A4D-B669-3FC2FECC8237}"/>
              </a:ext>
            </a:extLst>
          </p:cNvPr>
          <p:cNvSpPr>
            <a:spLocks noGrp="1"/>
          </p:cNvSpPr>
          <p:nvPr>
            <p:ph type="sldNum" sz="quarter" idx="12"/>
          </p:nvPr>
        </p:nvSpPr>
        <p:spPr/>
        <p:txBody>
          <a:bodyPr/>
          <a:lstStyle/>
          <a:p>
            <a:fld id="{A0B39547-1BDE-4167-A1BC-92285C25FDB2}" type="slidenum">
              <a:rPr lang="nl-NL" smtClean="0"/>
              <a:t>‹nr.›</a:t>
            </a:fld>
            <a:endParaRPr lang="nl-NL"/>
          </a:p>
        </p:txBody>
      </p:sp>
    </p:spTree>
    <p:extLst>
      <p:ext uri="{BB962C8B-B14F-4D97-AF65-F5344CB8AC3E}">
        <p14:creationId xmlns:p14="http://schemas.microsoft.com/office/powerpoint/2010/main" val="427637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E4A53F-D406-4123-801C-DC7B9063F918}"/>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BFD33683-1F26-49F9-BF9E-53E1ADB3F6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2BBCD04D-B222-4301-B797-E938FED44BBD}"/>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CB6995C1-8A27-4284-90BE-BCB20BF433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9562D81B-C8F8-4FA2-BA97-11C340093684}"/>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7D58C8BD-F699-40BE-8EED-25CB89DD52A5}"/>
              </a:ext>
            </a:extLst>
          </p:cNvPr>
          <p:cNvSpPr>
            <a:spLocks noGrp="1"/>
          </p:cNvSpPr>
          <p:nvPr>
            <p:ph type="dt" sz="half" idx="10"/>
          </p:nvPr>
        </p:nvSpPr>
        <p:spPr/>
        <p:txBody>
          <a:bodyPr/>
          <a:lstStyle/>
          <a:p>
            <a:fld id="{A8132EEA-9EB3-4C72-879C-95308B207935}" type="datetimeFigureOut">
              <a:rPr lang="nl-NL" smtClean="0"/>
              <a:t>12-3-2020</a:t>
            </a:fld>
            <a:endParaRPr lang="nl-NL"/>
          </a:p>
        </p:txBody>
      </p:sp>
      <p:sp>
        <p:nvSpPr>
          <p:cNvPr id="8" name="Tijdelijke aanduiding voor voettekst 7">
            <a:extLst>
              <a:ext uri="{FF2B5EF4-FFF2-40B4-BE49-F238E27FC236}">
                <a16:creationId xmlns:a16="http://schemas.microsoft.com/office/drawing/2014/main" id="{F38F9EAB-626D-47B0-A201-C518B72DE677}"/>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A8F11D1B-EED8-4979-80A9-175D8C93333D}"/>
              </a:ext>
            </a:extLst>
          </p:cNvPr>
          <p:cNvSpPr>
            <a:spLocks noGrp="1"/>
          </p:cNvSpPr>
          <p:nvPr>
            <p:ph type="sldNum" sz="quarter" idx="12"/>
          </p:nvPr>
        </p:nvSpPr>
        <p:spPr/>
        <p:txBody>
          <a:bodyPr/>
          <a:lstStyle/>
          <a:p>
            <a:fld id="{A0B39547-1BDE-4167-A1BC-92285C25FDB2}" type="slidenum">
              <a:rPr lang="nl-NL" smtClean="0"/>
              <a:t>‹nr.›</a:t>
            </a:fld>
            <a:endParaRPr lang="nl-NL"/>
          </a:p>
        </p:txBody>
      </p:sp>
    </p:spTree>
    <p:extLst>
      <p:ext uri="{BB962C8B-B14F-4D97-AF65-F5344CB8AC3E}">
        <p14:creationId xmlns:p14="http://schemas.microsoft.com/office/powerpoint/2010/main" val="4256941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F3B5E1-9DFB-400B-84B5-D21B2A650ED5}"/>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455A5591-FE09-4E14-9819-76BB35F91EF1}"/>
              </a:ext>
            </a:extLst>
          </p:cNvPr>
          <p:cNvSpPr>
            <a:spLocks noGrp="1"/>
          </p:cNvSpPr>
          <p:nvPr>
            <p:ph type="dt" sz="half" idx="10"/>
          </p:nvPr>
        </p:nvSpPr>
        <p:spPr/>
        <p:txBody>
          <a:bodyPr/>
          <a:lstStyle/>
          <a:p>
            <a:fld id="{A8132EEA-9EB3-4C72-879C-95308B207935}" type="datetimeFigureOut">
              <a:rPr lang="nl-NL" smtClean="0"/>
              <a:t>12-3-2020</a:t>
            </a:fld>
            <a:endParaRPr lang="nl-NL"/>
          </a:p>
        </p:txBody>
      </p:sp>
      <p:sp>
        <p:nvSpPr>
          <p:cNvPr id="4" name="Tijdelijke aanduiding voor voettekst 3">
            <a:extLst>
              <a:ext uri="{FF2B5EF4-FFF2-40B4-BE49-F238E27FC236}">
                <a16:creationId xmlns:a16="http://schemas.microsoft.com/office/drawing/2014/main" id="{1E7008AA-312E-4AB6-8914-957BB1536AE1}"/>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7097370-4612-4B5B-9B28-A3D560F57FE2}"/>
              </a:ext>
            </a:extLst>
          </p:cNvPr>
          <p:cNvSpPr>
            <a:spLocks noGrp="1"/>
          </p:cNvSpPr>
          <p:nvPr>
            <p:ph type="sldNum" sz="quarter" idx="12"/>
          </p:nvPr>
        </p:nvSpPr>
        <p:spPr/>
        <p:txBody>
          <a:bodyPr/>
          <a:lstStyle/>
          <a:p>
            <a:fld id="{A0B39547-1BDE-4167-A1BC-92285C25FDB2}" type="slidenum">
              <a:rPr lang="nl-NL" smtClean="0"/>
              <a:t>‹nr.›</a:t>
            </a:fld>
            <a:endParaRPr lang="nl-NL"/>
          </a:p>
        </p:txBody>
      </p:sp>
    </p:spTree>
    <p:extLst>
      <p:ext uri="{BB962C8B-B14F-4D97-AF65-F5344CB8AC3E}">
        <p14:creationId xmlns:p14="http://schemas.microsoft.com/office/powerpoint/2010/main" val="3209087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AE38A2FA-462A-4D7C-89EB-95C5CDAC56C2}"/>
              </a:ext>
            </a:extLst>
          </p:cNvPr>
          <p:cNvSpPr>
            <a:spLocks noGrp="1"/>
          </p:cNvSpPr>
          <p:nvPr>
            <p:ph type="dt" sz="half" idx="10"/>
          </p:nvPr>
        </p:nvSpPr>
        <p:spPr/>
        <p:txBody>
          <a:bodyPr/>
          <a:lstStyle/>
          <a:p>
            <a:fld id="{A8132EEA-9EB3-4C72-879C-95308B207935}" type="datetimeFigureOut">
              <a:rPr lang="nl-NL" smtClean="0"/>
              <a:t>12-3-2020</a:t>
            </a:fld>
            <a:endParaRPr lang="nl-NL"/>
          </a:p>
        </p:txBody>
      </p:sp>
      <p:sp>
        <p:nvSpPr>
          <p:cNvPr id="3" name="Tijdelijke aanduiding voor voettekst 2">
            <a:extLst>
              <a:ext uri="{FF2B5EF4-FFF2-40B4-BE49-F238E27FC236}">
                <a16:creationId xmlns:a16="http://schemas.microsoft.com/office/drawing/2014/main" id="{1D8F5B7C-DDC1-4909-8E22-9A95B150C32E}"/>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27B9E20D-9D0B-49FA-B197-0DC92F42982A}"/>
              </a:ext>
            </a:extLst>
          </p:cNvPr>
          <p:cNvSpPr>
            <a:spLocks noGrp="1"/>
          </p:cNvSpPr>
          <p:nvPr>
            <p:ph type="sldNum" sz="quarter" idx="12"/>
          </p:nvPr>
        </p:nvSpPr>
        <p:spPr/>
        <p:txBody>
          <a:bodyPr/>
          <a:lstStyle/>
          <a:p>
            <a:fld id="{A0B39547-1BDE-4167-A1BC-92285C25FDB2}" type="slidenum">
              <a:rPr lang="nl-NL" smtClean="0"/>
              <a:t>‹nr.›</a:t>
            </a:fld>
            <a:endParaRPr lang="nl-NL"/>
          </a:p>
        </p:txBody>
      </p:sp>
    </p:spTree>
    <p:extLst>
      <p:ext uri="{BB962C8B-B14F-4D97-AF65-F5344CB8AC3E}">
        <p14:creationId xmlns:p14="http://schemas.microsoft.com/office/powerpoint/2010/main" val="173784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FC83DC-471D-4D2A-95A6-ECA06B4FAAB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FC7716F6-8297-4243-B1CB-7D20C3C64C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867F03B6-6A1E-41D8-9F3B-E7F796E7C3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05F9150-82E5-4BBB-8AF2-B2F0F9286AF3}"/>
              </a:ext>
            </a:extLst>
          </p:cNvPr>
          <p:cNvSpPr>
            <a:spLocks noGrp="1"/>
          </p:cNvSpPr>
          <p:nvPr>
            <p:ph type="dt" sz="half" idx="10"/>
          </p:nvPr>
        </p:nvSpPr>
        <p:spPr/>
        <p:txBody>
          <a:bodyPr/>
          <a:lstStyle/>
          <a:p>
            <a:fld id="{A8132EEA-9EB3-4C72-879C-95308B207935}" type="datetimeFigureOut">
              <a:rPr lang="nl-NL" smtClean="0"/>
              <a:t>12-3-2020</a:t>
            </a:fld>
            <a:endParaRPr lang="nl-NL"/>
          </a:p>
        </p:txBody>
      </p:sp>
      <p:sp>
        <p:nvSpPr>
          <p:cNvPr id="6" name="Tijdelijke aanduiding voor voettekst 5">
            <a:extLst>
              <a:ext uri="{FF2B5EF4-FFF2-40B4-BE49-F238E27FC236}">
                <a16:creationId xmlns:a16="http://schemas.microsoft.com/office/drawing/2014/main" id="{F9291A7A-2BA8-42BD-AB88-3A52165C237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21D45FB-29C2-4182-AD8D-FD59868EAE81}"/>
              </a:ext>
            </a:extLst>
          </p:cNvPr>
          <p:cNvSpPr>
            <a:spLocks noGrp="1"/>
          </p:cNvSpPr>
          <p:nvPr>
            <p:ph type="sldNum" sz="quarter" idx="12"/>
          </p:nvPr>
        </p:nvSpPr>
        <p:spPr/>
        <p:txBody>
          <a:bodyPr/>
          <a:lstStyle/>
          <a:p>
            <a:fld id="{A0B39547-1BDE-4167-A1BC-92285C25FDB2}" type="slidenum">
              <a:rPr lang="nl-NL" smtClean="0"/>
              <a:t>‹nr.›</a:t>
            </a:fld>
            <a:endParaRPr lang="nl-NL"/>
          </a:p>
        </p:txBody>
      </p:sp>
    </p:spTree>
    <p:extLst>
      <p:ext uri="{BB962C8B-B14F-4D97-AF65-F5344CB8AC3E}">
        <p14:creationId xmlns:p14="http://schemas.microsoft.com/office/powerpoint/2010/main" val="4195978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A17D14-9FE0-4D5B-908F-ABA72AC14E0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02FE6DDB-ECDD-4465-9391-A8D7F04D53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22E09AB3-6F33-4BC9-87F5-3C6B5AF2D1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4717C2F-1482-4422-813B-A789133C79ED}"/>
              </a:ext>
            </a:extLst>
          </p:cNvPr>
          <p:cNvSpPr>
            <a:spLocks noGrp="1"/>
          </p:cNvSpPr>
          <p:nvPr>
            <p:ph type="dt" sz="half" idx="10"/>
          </p:nvPr>
        </p:nvSpPr>
        <p:spPr/>
        <p:txBody>
          <a:bodyPr/>
          <a:lstStyle/>
          <a:p>
            <a:fld id="{A8132EEA-9EB3-4C72-879C-95308B207935}" type="datetimeFigureOut">
              <a:rPr lang="nl-NL" smtClean="0"/>
              <a:t>12-3-2020</a:t>
            </a:fld>
            <a:endParaRPr lang="nl-NL"/>
          </a:p>
        </p:txBody>
      </p:sp>
      <p:sp>
        <p:nvSpPr>
          <p:cNvPr id="6" name="Tijdelijke aanduiding voor voettekst 5">
            <a:extLst>
              <a:ext uri="{FF2B5EF4-FFF2-40B4-BE49-F238E27FC236}">
                <a16:creationId xmlns:a16="http://schemas.microsoft.com/office/drawing/2014/main" id="{F556795B-B441-43CE-B59F-B0C74A0C314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ABDAD2C-E34A-4747-ADA9-5249C7FFB174}"/>
              </a:ext>
            </a:extLst>
          </p:cNvPr>
          <p:cNvSpPr>
            <a:spLocks noGrp="1"/>
          </p:cNvSpPr>
          <p:nvPr>
            <p:ph type="sldNum" sz="quarter" idx="12"/>
          </p:nvPr>
        </p:nvSpPr>
        <p:spPr/>
        <p:txBody>
          <a:bodyPr/>
          <a:lstStyle/>
          <a:p>
            <a:fld id="{A0B39547-1BDE-4167-A1BC-92285C25FDB2}" type="slidenum">
              <a:rPr lang="nl-NL" smtClean="0"/>
              <a:t>‹nr.›</a:t>
            </a:fld>
            <a:endParaRPr lang="nl-NL"/>
          </a:p>
        </p:txBody>
      </p:sp>
    </p:spTree>
    <p:extLst>
      <p:ext uri="{BB962C8B-B14F-4D97-AF65-F5344CB8AC3E}">
        <p14:creationId xmlns:p14="http://schemas.microsoft.com/office/powerpoint/2010/main" val="3561109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86BC49AE-BA0E-462B-8456-86325CDD22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C4A9BAC6-5644-4DB1-9705-D50EB4B88C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BEE1859-8C9C-4AC3-B1C4-2D20977599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132EEA-9EB3-4C72-879C-95308B207935}" type="datetimeFigureOut">
              <a:rPr lang="nl-NL" smtClean="0"/>
              <a:t>12-3-2020</a:t>
            </a:fld>
            <a:endParaRPr lang="nl-NL"/>
          </a:p>
        </p:txBody>
      </p:sp>
      <p:sp>
        <p:nvSpPr>
          <p:cNvPr id="5" name="Tijdelijke aanduiding voor voettekst 4">
            <a:extLst>
              <a:ext uri="{FF2B5EF4-FFF2-40B4-BE49-F238E27FC236}">
                <a16:creationId xmlns:a16="http://schemas.microsoft.com/office/drawing/2014/main" id="{4FA1D00A-C2C9-4E06-A342-4874F69C38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70259A9-4463-4037-90AA-2D06A6274E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B39547-1BDE-4167-A1BC-92285C25FDB2}" type="slidenum">
              <a:rPr lang="nl-NL" smtClean="0"/>
              <a:t>‹nr.›</a:t>
            </a:fld>
            <a:endParaRPr lang="nl-NL"/>
          </a:p>
        </p:txBody>
      </p:sp>
    </p:spTree>
    <p:extLst>
      <p:ext uri="{BB962C8B-B14F-4D97-AF65-F5344CB8AC3E}">
        <p14:creationId xmlns:p14="http://schemas.microsoft.com/office/powerpoint/2010/main" val="42790246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644E09E-B706-4BDB-A3BE-A980387369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5EAE7E83-ED48-4133-ABA2-E50930C7B8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E6FE618-D8FB-418F-9D7A-27BAD34173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FC8125-D165-4BF4-9FD8-A72ED62E31D3}" type="datetimeFigureOut">
              <a:rPr lang="nl-NL" smtClean="0"/>
              <a:t>12-3-2020</a:t>
            </a:fld>
            <a:endParaRPr lang="nl-NL"/>
          </a:p>
        </p:txBody>
      </p:sp>
      <p:sp>
        <p:nvSpPr>
          <p:cNvPr id="5" name="Tijdelijke aanduiding voor voettekst 4">
            <a:extLst>
              <a:ext uri="{FF2B5EF4-FFF2-40B4-BE49-F238E27FC236}">
                <a16:creationId xmlns:a16="http://schemas.microsoft.com/office/drawing/2014/main" id="{453348CA-1F80-45B3-9203-522C61150D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4ECB408-C07B-4E62-BD81-16D2082064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DB5831-6260-4342-9A5B-69052DB19522}" type="slidenum">
              <a:rPr lang="nl-NL" smtClean="0"/>
              <a:t>‹nr.›</a:t>
            </a:fld>
            <a:endParaRPr lang="nl-NL"/>
          </a:p>
        </p:txBody>
      </p:sp>
    </p:spTree>
    <p:extLst>
      <p:ext uri="{BB962C8B-B14F-4D97-AF65-F5344CB8AC3E}">
        <p14:creationId xmlns:p14="http://schemas.microsoft.com/office/powerpoint/2010/main" val="15133650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helpcentrum.cogix.nl/hc/nl/articles/360004722393-Beheren-van-vragen-of-bevindingen" TargetMode="Externa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6.png"/><Relationship Id="rId4" Type="http://schemas.openxmlformats.org/officeDocument/2006/relationships/slide" Target="slide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FB82883-1DC0-4BE1-A607-009095F335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7" descr="A close up of a computer keyboard&#10;&#10;Description automatically generated">
            <a:extLst>
              <a:ext uri="{FF2B5EF4-FFF2-40B4-BE49-F238E27FC236}">
                <a16:creationId xmlns:a16="http://schemas.microsoft.com/office/drawing/2014/main" id="{80C19184-7552-4B4E-AF60-50089CA4A286}"/>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b="6250"/>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615" y="4638503"/>
            <a:ext cx="8384770" cy="1332634"/>
          </a:xfrm>
          <a:prstGeom prst="rect">
            <a:avLst/>
          </a:prstGeom>
          <a:solidFill>
            <a:schemeClr val="bg1">
              <a:alpha val="95000"/>
            </a:schemeClr>
          </a:solidFill>
          <a:ln w="12700">
            <a:solidFill>
              <a:srgbClr val="EFEFE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92B0E7EA-435B-404E-8182-B0B0123CF63E}"/>
              </a:ext>
            </a:extLst>
          </p:cNvPr>
          <p:cNvSpPr>
            <a:spLocks noGrp="1"/>
          </p:cNvSpPr>
          <p:nvPr>
            <p:ph type="ctrTitle"/>
          </p:nvPr>
        </p:nvSpPr>
        <p:spPr>
          <a:xfrm>
            <a:off x="2103121" y="4727173"/>
            <a:ext cx="7985759" cy="868823"/>
          </a:xfrm>
        </p:spPr>
        <p:txBody>
          <a:bodyPr anchor="ctr">
            <a:normAutofit/>
          </a:bodyPr>
          <a:lstStyle/>
          <a:p>
            <a:r>
              <a:rPr lang="nl-NL" sz="4000"/>
              <a:t>Handleiding Trial</a:t>
            </a:r>
          </a:p>
        </p:txBody>
      </p:sp>
      <p:sp>
        <p:nvSpPr>
          <p:cNvPr id="13" name="Rectangle: Rounded Corners 12">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3110" y="5628237"/>
            <a:ext cx="72257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Ondertitel 2">
            <a:extLst>
              <a:ext uri="{FF2B5EF4-FFF2-40B4-BE49-F238E27FC236}">
                <a16:creationId xmlns:a16="http://schemas.microsoft.com/office/drawing/2014/main" id="{66528B90-9C7B-4DB2-B672-0E2FFA0AF7A2}"/>
              </a:ext>
            </a:extLst>
          </p:cNvPr>
          <p:cNvSpPr>
            <a:spLocks noGrp="1"/>
          </p:cNvSpPr>
          <p:nvPr>
            <p:ph type="subTitle" idx="1"/>
          </p:nvPr>
        </p:nvSpPr>
        <p:spPr>
          <a:xfrm>
            <a:off x="2615738" y="5680637"/>
            <a:ext cx="6960524" cy="598516"/>
          </a:xfrm>
        </p:spPr>
        <p:txBody>
          <a:bodyPr anchor="ctr">
            <a:normAutofit/>
          </a:bodyPr>
          <a:lstStyle/>
          <a:p>
            <a:r>
              <a:rPr lang="nl-NL" sz="2000">
                <a:solidFill>
                  <a:schemeClr val="bg1"/>
                </a:solidFill>
              </a:rPr>
              <a:t>Cogix</a:t>
            </a:r>
          </a:p>
        </p:txBody>
      </p:sp>
    </p:spTree>
    <p:extLst>
      <p:ext uri="{BB962C8B-B14F-4D97-AF65-F5344CB8AC3E}">
        <p14:creationId xmlns:p14="http://schemas.microsoft.com/office/powerpoint/2010/main" val="1525510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813386-CFAF-4AE6-A1E4-25E791073BF0}"/>
              </a:ext>
            </a:extLst>
          </p:cNvPr>
          <p:cNvSpPr>
            <a:spLocks noGrp="1"/>
          </p:cNvSpPr>
          <p:nvPr>
            <p:ph type="title"/>
          </p:nvPr>
        </p:nvSpPr>
        <p:spPr/>
        <p:txBody>
          <a:bodyPr/>
          <a:lstStyle/>
          <a:p>
            <a:r>
              <a:rPr lang="nl-NL" dirty="0"/>
              <a:t>Introductie</a:t>
            </a:r>
          </a:p>
        </p:txBody>
      </p:sp>
      <p:sp>
        <p:nvSpPr>
          <p:cNvPr id="3" name="Tijdelijke aanduiding voor inhoud 2">
            <a:extLst>
              <a:ext uri="{FF2B5EF4-FFF2-40B4-BE49-F238E27FC236}">
                <a16:creationId xmlns:a16="http://schemas.microsoft.com/office/drawing/2014/main" id="{0B1955D0-C139-4546-A2B1-1CA53F0886F4}"/>
              </a:ext>
            </a:extLst>
          </p:cNvPr>
          <p:cNvSpPr>
            <a:spLocks noGrp="1"/>
          </p:cNvSpPr>
          <p:nvPr>
            <p:ph idx="1"/>
          </p:nvPr>
        </p:nvSpPr>
        <p:spPr/>
        <p:txBody>
          <a:bodyPr>
            <a:normAutofit/>
          </a:bodyPr>
          <a:lstStyle/>
          <a:p>
            <a:pPr marL="0" indent="0">
              <a:buNone/>
            </a:pPr>
            <a:r>
              <a:rPr lang="nl-NL" sz="1600" dirty="0"/>
              <a:t>In deze </a:t>
            </a:r>
            <a:r>
              <a:rPr lang="nl-NL" sz="1600" dirty="0" err="1"/>
              <a:t>powerpoint</a:t>
            </a:r>
            <a:r>
              <a:rPr lang="nl-NL" sz="1600" dirty="0"/>
              <a:t> zullen de volgende schermen aan bod komen:</a:t>
            </a:r>
          </a:p>
          <a:p>
            <a:r>
              <a:rPr lang="nl-NL" sz="1600" dirty="0"/>
              <a:t>Begroting</a:t>
            </a:r>
          </a:p>
          <a:p>
            <a:r>
              <a:rPr lang="nl-NL" sz="1600" dirty="0"/>
              <a:t>Rapportages</a:t>
            </a:r>
          </a:p>
          <a:p>
            <a:r>
              <a:rPr lang="nl-NL" sz="1600" dirty="0"/>
              <a:t>Analyse</a:t>
            </a:r>
          </a:p>
          <a:p>
            <a:endParaRPr lang="nl-NL" sz="1600" dirty="0"/>
          </a:p>
          <a:p>
            <a:pPr marL="0" indent="0">
              <a:buNone/>
            </a:pPr>
            <a:endParaRPr lang="nl-NL" sz="1600" dirty="0"/>
          </a:p>
          <a:p>
            <a:pPr marL="0" indent="0">
              <a:buNone/>
            </a:pPr>
            <a:r>
              <a:rPr lang="nl-NL" sz="1600" dirty="0"/>
              <a:t>Voor vragen kun je altijd contact opnemen met </a:t>
            </a:r>
            <a:r>
              <a:rPr lang="nl-NL" sz="1600" dirty="0" err="1"/>
              <a:t>Cogix</a:t>
            </a:r>
            <a:r>
              <a:rPr lang="nl-NL" sz="1600" dirty="0"/>
              <a:t>: 088-9900822</a:t>
            </a:r>
          </a:p>
        </p:txBody>
      </p:sp>
      <p:grpSp>
        <p:nvGrpSpPr>
          <p:cNvPr id="4" name="Groep 3">
            <a:extLst>
              <a:ext uri="{FF2B5EF4-FFF2-40B4-BE49-F238E27FC236}">
                <a16:creationId xmlns:a16="http://schemas.microsoft.com/office/drawing/2014/main" id="{87F31F58-4249-4BAB-BC95-6971DB649B45}"/>
              </a:ext>
            </a:extLst>
          </p:cNvPr>
          <p:cNvGrpSpPr/>
          <p:nvPr/>
        </p:nvGrpSpPr>
        <p:grpSpPr>
          <a:xfrm>
            <a:off x="3479106" y="4556715"/>
            <a:ext cx="810899" cy="1175658"/>
            <a:chOff x="3045912" y="1668026"/>
            <a:chExt cx="810899" cy="1175658"/>
          </a:xfrm>
        </p:grpSpPr>
        <p:sp>
          <p:nvSpPr>
            <p:cNvPr id="5" name="Tijdelijke aanduiding voor inhoud 2">
              <a:extLst>
                <a:ext uri="{FF2B5EF4-FFF2-40B4-BE49-F238E27FC236}">
                  <a16:creationId xmlns:a16="http://schemas.microsoft.com/office/drawing/2014/main" id="{4D346B40-652E-4DDC-85DE-B9BF840DC438}"/>
                </a:ext>
              </a:extLst>
            </p:cNvPr>
            <p:cNvSpPr txBox="1">
              <a:spLocks/>
            </p:cNvSpPr>
            <p:nvPr/>
          </p:nvSpPr>
          <p:spPr>
            <a:xfrm>
              <a:off x="3051896" y="2488111"/>
              <a:ext cx="794400" cy="355573"/>
            </a:xfrm>
            <a:prstGeom prst="rect">
              <a:avLst/>
            </a:prstGeom>
          </p:spPr>
          <p:txBody>
            <a:bodyPr vert="horz" lIns="91440" tIns="45720" rIns="91440" bIns="45720" rtlCol="0" anchor="b">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nl-NL" sz="1000"/>
                <a:t>Karin van der Heijden</a:t>
              </a:r>
            </a:p>
          </p:txBody>
        </p:sp>
        <p:pic>
          <p:nvPicPr>
            <p:cNvPr id="6" name="Afbeelding 5" descr="Afbeelding met persoon, kleding, vrouw, glimlachen&#10;&#10;Automatisch gegenereerde beschrijving">
              <a:extLst>
                <a:ext uri="{FF2B5EF4-FFF2-40B4-BE49-F238E27FC236}">
                  <a16:creationId xmlns:a16="http://schemas.microsoft.com/office/drawing/2014/main" id="{F9B989EA-BFE8-44A9-B5D8-69BEED0FC739}"/>
                </a:ext>
              </a:extLst>
            </p:cNvPr>
            <p:cNvPicPr>
              <a:picLocks noChangeAspect="1"/>
            </p:cNvPicPr>
            <p:nvPr/>
          </p:nvPicPr>
          <p:blipFill rotWithShape="1">
            <a:blip r:embed="rId2">
              <a:extLst>
                <a:ext uri="{28A0092B-C50C-407E-A947-70E740481C1C}">
                  <a14:useLocalDpi xmlns:a14="http://schemas.microsoft.com/office/drawing/2010/main" val="0"/>
                </a:ext>
              </a:extLst>
            </a:blip>
            <a:srcRect l="5174" t="5334" b="5869"/>
            <a:stretch/>
          </p:blipFill>
          <p:spPr>
            <a:xfrm>
              <a:off x="3045912" y="1668026"/>
              <a:ext cx="810899" cy="813917"/>
            </a:xfrm>
            <a:prstGeom prst="rect">
              <a:avLst/>
            </a:prstGeom>
          </p:spPr>
        </p:pic>
      </p:grpSp>
      <p:grpSp>
        <p:nvGrpSpPr>
          <p:cNvPr id="7" name="Groep 6">
            <a:extLst>
              <a:ext uri="{FF2B5EF4-FFF2-40B4-BE49-F238E27FC236}">
                <a16:creationId xmlns:a16="http://schemas.microsoft.com/office/drawing/2014/main" id="{4A9DD83B-44C6-47F9-951D-4463036EBE57}"/>
              </a:ext>
            </a:extLst>
          </p:cNvPr>
          <p:cNvGrpSpPr/>
          <p:nvPr/>
        </p:nvGrpSpPr>
        <p:grpSpPr>
          <a:xfrm>
            <a:off x="4467965" y="4556715"/>
            <a:ext cx="813292" cy="1177569"/>
            <a:chOff x="5091034" y="1667387"/>
            <a:chExt cx="813292" cy="1177569"/>
          </a:xfrm>
        </p:grpSpPr>
        <p:pic>
          <p:nvPicPr>
            <p:cNvPr id="8" name="Afbeelding 7" descr="Afbeelding met berg, gras, buiten, poseren&#10;&#10;Automatisch gegenereerde beschrijving">
              <a:extLst>
                <a:ext uri="{FF2B5EF4-FFF2-40B4-BE49-F238E27FC236}">
                  <a16:creationId xmlns:a16="http://schemas.microsoft.com/office/drawing/2014/main" id="{953EA5D4-B068-4120-87EE-A3EBFBAEF74D}"/>
                </a:ext>
              </a:extLst>
            </p:cNvPr>
            <p:cNvPicPr>
              <a:picLocks noChangeAspect="1"/>
            </p:cNvPicPr>
            <p:nvPr/>
          </p:nvPicPr>
          <p:blipFill rotWithShape="1">
            <a:blip r:embed="rId3">
              <a:extLst>
                <a:ext uri="{28A0092B-C50C-407E-A947-70E740481C1C}">
                  <a14:useLocalDpi xmlns:a14="http://schemas.microsoft.com/office/drawing/2010/main" val="0"/>
                </a:ext>
              </a:extLst>
            </a:blip>
            <a:srcRect l="6000"/>
            <a:stretch/>
          </p:blipFill>
          <p:spPr>
            <a:xfrm>
              <a:off x="5091034" y="1667387"/>
              <a:ext cx="813292" cy="813291"/>
            </a:xfrm>
            <a:prstGeom prst="rect">
              <a:avLst/>
            </a:prstGeom>
          </p:spPr>
        </p:pic>
        <p:sp>
          <p:nvSpPr>
            <p:cNvPr id="9" name="Tijdelijke aanduiding voor inhoud 2">
              <a:extLst>
                <a:ext uri="{FF2B5EF4-FFF2-40B4-BE49-F238E27FC236}">
                  <a16:creationId xmlns:a16="http://schemas.microsoft.com/office/drawing/2014/main" id="{1F7D3E05-B8A8-4E90-83EA-E078941B07CE}"/>
                </a:ext>
              </a:extLst>
            </p:cNvPr>
            <p:cNvSpPr txBox="1">
              <a:spLocks/>
            </p:cNvSpPr>
            <p:nvPr/>
          </p:nvSpPr>
          <p:spPr>
            <a:xfrm>
              <a:off x="5100480" y="2489383"/>
              <a:ext cx="794400" cy="355573"/>
            </a:xfrm>
            <a:prstGeom prst="rect">
              <a:avLst/>
            </a:prstGeom>
          </p:spPr>
          <p:txBody>
            <a:bodyPr vert="horz" lIns="91440" tIns="45720" rIns="91440" bIns="45720" rtlCol="0" anchor="b">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nl-NL" sz="1000"/>
                <a:t>Thomas Boegheim</a:t>
              </a:r>
            </a:p>
          </p:txBody>
        </p:sp>
      </p:grpSp>
      <p:grpSp>
        <p:nvGrpSpPr>
          <p:cNvPr id="10" name="Groep 9">
            <a:extLst>
              <a:ext uri="{FF2B5EF4-FFF2-40B4-BE49-F238E27FC236}">
                <a16:creationId xmlns:a16="http://schemas.microsoft.com/office/drawing/2014/main" id="{6BD5E8C2-08E3-45AC-B9D2-A76F1928F7B0}"/>
              </a:ext>
            </a:extLst>
          </p:cNvPr>
          <p:cNvGrpSpPr/>
          <p:nvPr/>
        </p:nvGrpSpPr>
        <p:grpSpPr>
          <a:xfrm>
            <a:off x="2522778" y="4556715"/>
            <a:ext cx="825837" cy="1176282"/>
            <a:chOff x="3031800" y="3886461"/>
            <a:chExt cx="825837" cy="1176282"/>
          </a:xfrm>
        </p:grpSpPr>
        <p:pic>
          <p:nvPicPr>
            <p:cNvPr id="11" name="Afbeelding 10" descr="Afbeelding met persoon, binnen, vrouw, vasthouden&#10;&#10;Automatisch gegenereerde beschrijving">
              <a:extLst>
                <a:ext uri="{FF2B5EF4-FFF2-40B4-BE49-F238E27FC236}">
                  <a16:creationId xmlns:a16="http://schemas.microsoft.com/office/drawing/2014/main" id="{86AAEC39-576E-42F8-B53C-9417BFB0350B}"/>
                </a:ext>
              </a:extLst>
            </p:cNvPr>
            <p:cNvPicPr>
              <a:picLocks noChangeAspect="1"/>
            </p:cNvPicPr>
            <p:nvPr/>
          </p:nvPicPr>
          <p:blipFill rotWithShape="1">
            <a:blip r:embed="rId4">
              <a:extLst>
                <a:ext uri="{28A0092B-C50C-407E-A947-70E740481C1C}">
                  <a14:useLocalDpi xmlns:a14="http://schemas.microsoft.com/office/drawing/2010/main" val="0"/>
                </a:ext>
              </a:extLst>
            </a:blip>
            <a:srcRect t="2297" b="21815"/>
            <a:stretch/>
          </p:blipFill>
          <p:spPr>
            <a:xfrm>
              <a:off x="3048316" y="3886461"/>
              <a:ext cx="809321" cy="813291"/>
            </a:xfrm>
            <a:prstGeom prst="rect">
              <a:avLst/>
            </a:prstGeom>
          </p:spPr>
        </p:pic>
        <p:sp>
          <p:nvSpPr>
            <p:cNvPr id="12" name="Tijdelijke aanduiding voor inhoud 2">
              <a:extLst>
                <a:ext uri="{FF2B5EF4-FFF2-40B4-BE49-F238E27FC236}">
                  <a16:creationId xmlns:a16="http://schemas.microsoft.com/office/drawing/2014/main" id="{A25F0536-4895-430A-AFE6-66F993A68B05}"/>
                </a:ext>
              </a:extLst>
            </p:cNvPr>
            <p:cNvSpPr txBox="1">
              <a:spLocks/>
            </p:cNvSpPr>
            <p:nvPr/>
          </p:nvSpPr>
          <p:spPr>
            <a:xfrm>
              <a:off x="3031800" y="4707170"/>
              <a:ext cx="794400" cy="355573"/>
            </a:xfrm>
            <a:prstGeom prst="rect">
              <a:avLst/>
            </a:prstGeom>
          </p:spPr>
          <p:txBody>
            <a:bodyPr vert="horz" lIns="91440" tIns="45720" rIns="91440" bIns="45720" rtlCol="0" anchor="b">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nl-NL" sz="1000"/>
                <a:t>Laurie Hendriks</a:t>
              </a:r>
            </a:p>
          </p:txBody>
        </p:sp>
      </p:grpSp>
      <p:grpSp>
        <p:nvGrpSpPr>
          <p:cNvPr id="13" name="Groep 12">
            <a:extLst>
              <a:ext uri="{FF2B5EF4-FFF2-40B4-BE49-F238E27FC236}">
                <a16:creationId xmlns:a16="http://schemas.microsoft.com/office/drawing/2014/main" id="{2266471F-B999-4DE0-965B-5C69A86233A7}"/>
              </a:ext>
            </a:extLst>
          </p:cNvPr>
          <p:cNvGrpSpPr/>
          <p:nvPr/>
        </p:nvGrpSpPr>
        <p:grpSpPr>
          <a:xfrm>
            <a:off x="1564075" y="4556715"/>
            <a:ext cx="821030" cy="1176139"/>
            <a:chOff x="5091036" y="3886459"/>
            <a:chExt cx="821030" cy="1176139"/>
          </a:xfrm>
        </p:grpSpPr>
        <p:pic>
          <p:nvPicPr>
            <p:cNvPr id="14" name="Picture 12" descr="Sylvia Van Dijk">
              <a:extLst>
                <a:ext uri="{FF2B5EF4-FFF2-40B4-BE49-F238E27FC236}">
                  <a16:creationId xmlns:a16="http://schemas.microsoft.com/office/drawing/2014/main" id="{B6B8844F-8469-4EF0-8CAD-FA1A3FDBEA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91036" y="3886459"/>
              <a:ext cx="813291" cy="813291"/>
            </a:xfrm>
            <a:prstGeom prst="rect">
              <a:avLst/>
            </a:prstGeom>
            <a:noFill/>
            <a:extLst>
              <a:ext uri="{909E8E84-426E-40DD-AFC4-6F175D3DCCD1}">
                <a14:hiddenFill xmlns:a14="http://schemas.microsoft.com/office/drawing/2010/main">
                  <a:solidFill>
                    <a:srgbClr val="FFFFFF"/>
                  </a:solidFill>
                </a14:hiddenFill>
              </a:ext>
            </a:extLst>
          </p:spPr>
        </p:pic>
        <p:sp>
          <p:nvSpPr>
            <p:cNvPr id="15" name="Tijdelijke aanduiding voor inhoud 2">
              <a:extLst>
                <a:ext uri="{FF2B5EF4-FFF2-40B4-BE49-F238E27FC236}">
                  <a16:creationId xmlns:a16="http://schemas.microsoft.com/office/drawing/2014/main" id="{F1EA93C1-3C28-40B5-BD52-C515EFD7B09A}"/>
                </a:ext>
              </a:extLst>
            </p:cNvPr>
            <p:cNvSpPr txBox="1">
              <a:spLocks/>
            </p:cNvSpPr>
            <p:nvPr/>
          </p:nvSpPr>
          <p:spPr>
            <a:xfrm>
              <a:off x="5117666" y="4707025"/>
              <a:ext cx="794400" cy="355573"/>
            </a:xfrm>
            <a:prstGeom prst="rect">
              <a:avLst/>
            </a:prstGeom>
          </p:spPr>
          <p:txBody>
            <a:bodyPr vert="horz" lIns="91440" tIns="45720" rIns="91440" bIns="45720" rtlCol="0" anchor="b">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nl-NL" sz="1000"/>
                <a:t>Sylvia van Dijk</a:t>
              </a:r>
            </a:p>
          </p:txBody>
        </p:sp>
      </p:grpSp>
    </p:spTree>
    <p:extLst>
      <p:ext uri="{BB962C8B-B14F-4D97-AF65-F5344CB8AC3E}">
        <p14:creationId xmlns:p14="http://schemas.microsoft.com/office/powerpoint/2010/main" val="2803128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EB8801-6ED7-4BEB-B390-D9BE9CF36D1A}"/>
              </a:ext>
            </a:extLst>
          </p:cNvPr>
          <p:cNvSpPr>
            <a:spLocks noGrp="1"/>
          </p:cNvSpPr>
          <p:nvPr>
            <p:ph type="title"/>
          </p:nvPr>
        </p:nvSpPr>
        <p:spPr/>
        <p:txBody>
          <a:bodyPr/>
          <a:lstStyle/>
          <a:p>
            <a:r>
              <a:rPr lang="nl-NL" sz="3600" dirty="0"/>
              <a:t>Symbolen</a:t>
            </a:r>
            <a:endParaRPr lang="nl-NL" dirty="0"/>
          </a:p>
        </p:txBody>
      </p:sp>
      <p:sp>
        <p:nvSpPr>
          <p:cNvPr id="3" name="Ondertitel 2">
            <a:extLst>
              <a:ext uri="{FF2B5EF4-FFF2-40B4-BE49-F238E27FC236}">
                <a16:creationId xmlns:a16="http://schemas.microsoft.com/office/drawing/2014/main" id="{6338B1DF-4F5F-4317-A0B5-6309D91AE3E9}"/>
              </a:ext>
            </a:extLst>
          </p:cNvPr>
          <p:cNvSpPr>
            <a:spLocks noGrp="1"/>
          </p:cNvSpPr>
          <p:nvPr>
            <p:ph idx="1"/>
          </p:nvPr>
        </p:nvSpPr>
        <p:spPr>
          <a:xfrm>
            <a:off x="838200" y="1688834"/>
            <a:ext cx="10515600" cy="4586838"/>
          </a:xfrm>
        </p:spPr>
        <p:txBody>
          <a:bodyPr>
            <a:normAutofit/>
          </a:bodyPr>
          <a:lstStyle/>
          <a:p>
            <a:r>
              <a:rPr lang="nl-NL" sz="1600" dirty="0"/>
              <a:t>Terug naar hoofdscherm (vraagt bij wijzigingen automatisch om op te slaan)</a:t>
            </a:r>
          </a:p>
          <a:p>
            <a:r>
              <a:rPr lang="nl-NL" sz="1600" dirty="0"/>
              <a:t>Opslaan</a:t>
            </a:r>
          </a:p>
          <a:p>
            <a:r>
              <a:rPr lang="nl-NL" sz="1600" dirty="0"/>
              <a:t>Scherm (alle tabbladen) exporteren (naar Excel of pdf)</a:t>
            </a:r>
          </a:p>
          <a:p>
            <a:r>
              <a:rPr lang="nl-NL" sz="1600" dirty="0"/>
              <a:t>Scherm verversen</a:t>
            </a:r>
          </a:p>
          <a:p>
            <a:r>
              <a:rPr lang="nl-NL" sz="1600" dirty="0"/>
              <a:t>Link naar helpcentrum (specifiek naar de uitleg van het scherm waarin je werkt)</a:t>
            </a:r>
          </a:p>
          <a:p>
            <a:pPr marL="0" indent="0">
              <a:buNone/>
            </a:pPr>
            <a:endParaRPr lang="nl-NL" sz="1600" dirty="0"/>
          </a:p>
          <a:p>
            <a:r>
              <a:rPr lang="nl-NL" sz="1600" dirty="0"/>
              <a:t>Iedere tabel heeft linksboven een ‘hamburgermenu’ (drie liggende streepjes) waarmee je (onder andere) alleen de betreffende tabel kunt exporteren (naar Excel of pdf)</a:t>
            </a:r>
          </a:p>
          <a:p>
            <a:r>
              <a:rPr lang="nl-NL" sz="1600" dirty="0"/>
              <a:t>Via 			kan het scherm worden aangepast naar de gewenste kolommen</a:t>
            </a:r>
          </a:p>
          <a:p>
            <a:endParaRPr lang="nl-NL" sz="1600" dirty="0"/>
          </a:p>
          <a:p>
            <a:pPr marL="0" indent="0">
              <a:buNone/>
            </a:pPr>
            <a:r>
              <a:rPr lang="nl-NL" sz="1600" dirty="0"/>
              <a:t>Tip: probeer in </a:t>
            </a:r>
            <a:r>
              <a:rPr lang="nl-NL" sz="1600" dirty="0" err="1"/>
              <a:t>Cogix</a:t>
            </a:r>
            <a:r>
              <a:rPr lang="nl-NL" sz="1600" dirty="0"/>
              <a:t> op cellen door te klikken en zie wat er gebeurt</a:t>
            </a:r>
          </a:p>
        </p:txBody>
      </p:sp>
      <p:pic>
        <p:nvPicPr>
          <p:cNvPr id="4" name="Afbeelding 3">
            <a:extLst>
              <a:ext uri="{FF2B5EF4-FFF2-40B4-BE49-F238E27FC236}">
                <a16:creationId xmlns:a16="http://schemas.microsoft.com/office/drawing/2014/main" id="{8ABAA193-355A-4EDA-8344-0035395F6EA3}"/>
              </a:ext>
            </a:extLst>
          </p:cNvPr>
          <p:cNvPicPr>
            <a:picLocks noChangeAspect="1"/>
          </p:cNvPicPr>
          <p:nvPr/>
        </p:nvPicPr>
        <p:blipFill rotWithShape="1">
          <a:blip r:embed="rId2"/>
          <a:srcRect r="81074"/>
          <a:stretch/>
        </p:blipFill>
        <p:spPr>
          <a:xfrm>
            <a:off x="547085" y="1670345"/>
            <a:ext cx="280058" cy="313882"/>
          </a:xfrm>
          <a:prstGeom prst="rect">
            <a:avLst/>
          </a:prstGeom>
        </p:spPr>
      </p:pic>
      <p:pic>
        <p:nvPicPr>
          <p:cNvPr id="8" name="Afbeelding 7">
            <a:extLst>
              <a:ext uri="{FF2B5EF4-FFF2-40B4-BE49-F238E27FC236}">
                <a16:creationId xmlns:a16="http://schemas.microsoft.com/office/drawing/2014/main" id="{0BC562A7-2D3E-45CC-8710-3BBC79273C0B}"/>
              </a:ext>
            </a:extLst>
          </p:cNvPr>
          <p:cNvPicPr>
            <a:picLocks noChangeAspect="1"/>
          </p:cNvPicPr>
          <p:nvPr/>
        </p:nvPicPr>
        <p:blipFill rotWithShape="1">
          <a:blip r:embed="rId2"/>
          <a:srcRect l="18832" r="62242"/>
          <a:stretch/>
        </p:blipFill>
        <p:spPr>
          <a:xfrm>
            <a:off x="545653" y="2020679"/>
            <a:ext cx="280058" cy="313882"/>
          </a:xfrm>
          <a:prstGeom prst="rect">
            <a:avLst/>
          </a:prstGeom>
        </p:spPr>
      </p:pic>
      <p:pic>
        <p:nvPicPr>
          <p:cNvPr id="9" name="Afbeelding 8">
            <a:extLst>
              <a:ext uri="{FF2B5EF4-FFF2-40B4-BE49-F238E27FC236}">
                <a16:creationId xmlns:a16="http://schemas.microsoft.com/office/drawing/2014/main" id="{3C028A6B-56D8-4C76-86FF-AE11E79F0949}"/>
              </a:ext>
            </a:extLst>
          </p:cNvPr>
          <p:cNvPicPr>
            <a:picLocks noChangeAspect="1"/>
          </p:cNvPicPr>
          <p:nvPr/>
        </p:nvPicPr>
        <p:blipFill rotWithShape="1">
          <a:blip r:embed="rId2"/>
          <a:srcRect l="37476" r="43598"/>
          <a:stretch/>
        </p:blipFill>
        <p:spPr>
          <a:xfrm>
            <a:off x="544774" y="2368852"/>
            <a:ext cx="280058" cy="313882"/>
          </a:xfrm>
          <a:prstGeom prst="rect">
            <a:avLst/>
          </a:prstGeom>
        </p:spPr>
      </p:pic>
      <p:pic>
        <p:nvPicPr>
          <p:cNvPr id="10" name="Afbeelding 9">
            <a:extLst>
              <a:ext uri="{FF2B5EF4-FFF2-40B4-BE49-F238E27FC236}">
                <a16:creationId xmlns:a16="http://schemas.microsoft.com/office/drawing/2014/main" id="{994C717E-CCA3-4775-8936-E8187BC2D6C8}"/>
              </a:ext>
            </a:extLst>
          </p:cNvPr>
          <p:cNvPicPr>
            <a:picLocks noChangeAspect="1"/>
          </p:cNvPicPr>
          <p:nvPr/>
        </p:nvPicPr>
        <p:blipFill rotWithShape="1">
          <a:blip r:embed="rId2"/>
          <a:srcRect l="58864" t="2857" r="22210" b="-2857"/>
          <a:stretch/>
        </p:blipFill>
        <p:spPr>
          <a:xfrm>
            <a:off x="551458" y="2717025"/>
            <a:ext cx="280058" cy="313882"/>
          </a:xfrm>
          <a:prstGeom prst="rect">
            <a:avLst/>
          </a:prstGeom>
        </p:spPr>
      </p:pic>
      <p:pic>
        <p:nvPicPr>
          <p:cNvPr id="11" name="Afbeelding 10">
            <a:extLst>
              <a:ext uri="{FF2B5EF4-FFF2-40B4-BE49-F238E27FC236}">
                <a16:creationId xmlns:a16="http://schemas.microsoft.com/office/drawing/2014/main" id="{48C70886-C438-46D8-98EB-E2ADB37A6BBB}"/>
              </a:ext>
            </a:extLst>
          </p:cNvPr>
          <p:cNvPicPr>
            <a:picLocks noChangeAspect="1"/>
          </p:cNvPicPr>
          <p:nvPr/>
        </p:nvPicPr>
        <p:blipFill rotWithShape="1">
          <a:blip r:embed="rId2"/>
          <a:srcRect l="78234" t="1" r="2840" b="-1"/>
          <a:stretch/>
        </p:blipFill>
        <p:spPr>
          <a:xfrm>
            <a:off x="545653" y="3060213"/>
            <a:ext cx="280058" cy="313882"/>
          </a:xfrm>
          <a:prstGeom prst="rect">
            <a:avLst/>
          </a:prstGeom>
        </p:spPr>
      </p:pic>
      <p:pic>
        <p:nvPicPr>
          <p:cNvPr id="12" name="Afbeelding 11">
            <a:extLst>
              <a:ext uri="{FF2B5EF4-FFF2-40B4-BE49-F238E27FC236}">
                <a16:creationId xmlns:a16="http://schemas.microsoft.com/office/drawing/2014/main" id="{F83D3115-3CB2-4B41-9292-99D2CD559BDF}"/>
              </a:ext>
            </a:extLst>
          </p:cNvPr>
          <p:cNvPicPr>
            <a:picLocks noChangeAspect="1"/>
          </p:cNvPicPr>
          <p:nvPr/>
        </p:nvPicPr>
        <p:blipFill>
          <a:blip r:embed="rId3"/>
          <a:stretch>
            <a:fillRect/>
          </a:stretch>
        </p:blipFill>
        <p:spPr>
          <a:xfrm>
            <a:off x="653403" y="3839801"/>
            <a:ext cx="171429" cy="180952"/>
          </a:xfrm>
          <a:prstGeom prst="rect">
            <a:avLst/>
          </a:prstGeom>
        </p:spPr>
      </p:pic>
      <p:pic>
        <p:nvPicPr>
          <p:cNvPr id="13" name="Afbeelding 12">
            <a:extLst>
              <a:ext uri="{FF2B5EF4-FFF2-40B4-BE49-F238E27FC236}">
                <a16:creationId xmlns:a16="http://schemas.microsoft.com/office/drawing/2014/main" id="{CB9DBE92-433F-4EFF-93C4-E5C4306FEF0C}"/>
              </a:ext>
            </a:extLst>
          </p:cNvPr>
          <p:cNvPicPr>
            <a:picLocks noChangeAspect="1"/>
          </p:cNvPicPr>
          <p:nvPr/>
        </p:nvPicPr>
        <p:blipFill>
          <a:blip r:embed="rId4"/>
          <a:stretch>
            <a:fillRect/>
          </a:stretch>
        </p:blipFill>
        <p:spPr>
          <a:xfrm>
            <a:off x="1513323" y="4295926"/>
            <a:ext cx="2057143" cy="333333"/>
          </a:xfrm>
          <a:prstGeom prst="rect">
            <a:avLst/>
          </a:prstGeom>
        </p:spPr>
      </p:pic>
    </p:spTree>
    <p:extLst>
      <p:ext uri="{BB962C8B-B14F-4D97-AF65-F5344CB8AC3E}">
        <p14:creationId xmlns:p14="http://schemas.microsoft.com/office/powerpoint/2010/main" val="222577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C8082C5B-C0F6-443E-9671-56296CAD6B8F}"/>
              </a:ext>
            </a:extLst>
          </p:cNvPr>
          <p:cNvPicPr>
            <a:picLocks noChangeAspect="1"/>
          </p:cNvPicPr>
          <p:nvPr/>
        </p:nvPicPr>
        <p:blipFill>
          <a:blip r:embed="rId3"/>
          <a:stretch>
            <a:fillRect/>
          </a:stretch>
        </p:blipFill>
        <p:spPr>
          <a:xfrm>
            <a:off x="1524" y="915143"/>
            <a:ext cx="12190476" cy="5942857"/>
          </a:xfrm>
          <a:prstGeom prst="rect">
            <a:avLst/>
          </a:prstGeom>
        </p:spPr>
      </p:pic>
      <p:sp>
        <p:nvSpPr>
          <p:cNvPr id="23" name="Titel 1">
            <a:extLst>
              <a:ext uri="{FF2B5EF4-FFF2-40B4-BE49-F238E27FC236}">
                <a16:creationId xmlns:a16="http://schemas.microsoft.com/office/drawing/2014/main" id="{F42FEFAC-8111-40BF-B63A-577A81353D89}"/>
              </a:ext>
            </a:extLst>
          </p:cNvPr>
          <p:cNvSpPr>
            <a:spLocks noGrp="1"/>
          </p:cNvSpPr>
          <p:nvPr>
            <p:ph type="title"/>
          </p:nvPr>
        </p:nvSpPr>
        <p:spPr>
          <a:xfrm>
            <a:off x="838200" y="-36092"/>
            <a:ext cx="10515600" cy="1136469"/>
          </a:xfrm>
        </p:spPr>
        <p:txBody>
          <a:bodyPr/>
          <a:lstStyle/>
          <a:p>
            <a:r>
              <a:rPr lang="nl-NL" sz="3600" dirty="0"/>
              <a:t>Home</a:t>
            </a:r>
            <a:endParaRPr lang="nl-NL" dirty="0"/>
          </a:p>
        </p:txBody>
      </p:sp>
    </p:spTree>
    <p:extLst>
      <p:ext uri="{BB962C8B-B14F-4D97-AF65-F5344CB8AC3E}">
        <p14:creationId xmlns:p14="http://schemas.microsoft.com/office/powerpoint/2010/main" val="2245570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E056EDF7-8EBC-4D3E-8126-8EFC47E8575E}"/>
              </a:ext>
            </a:extLst>
          </p:cNvPr>
          <p:cNvSpPr>
            <a:spLocks noGrp="1"/>
          </p:cNvSpPr>
          <p:nvPr>
            <p:ph idx="1"/>
          </p:nvPr>
        </p:nvSpPr>
        <p:spPr>
          <a:xfrm>
            <a:off x="838200" y="1595535"/>
            <a:ext cx="10515599" cy="5080244"/>
          </a:xfrm>
        </p:spPr>
        <p:txBody>
          <a:bodyPr>
            <a:normAutofit lnSpcReduction="10000"/>
          </a:bodyPr>
          <a:lstStyle/>
          <a:p>
            <a:r>
              <a:rPr lang="nl-NL" sz="1600" b="1" dirty="0"/>
              <a:t>Uitgangspunten beleid</a:t>
            </a:r>
            <a:r>
              <a:rPr lang="nl-NL" sz="1600" dirty="0"/>
              <a:t>: hier is ruimte voor aandachtspunten vanuit de kaderbrief</a:t>
            </a:r>
          </a:p>
          <a:p>
            <a:pPr marL="457200" lvl="1" indent="0">
              <a:buNone/>
            </a:pPr>
            <a:endParaRPr lang="nl-NL" sz="1100" dirty="0"/>
          </a:p>
          <a:p>
            <a:r>
              <a:rPr lang="nl-NL" sz="1600" dirty="0"/>
              <a:t>Schermen met daarachter een berekening/model </a:t>
            </a:r>
          </a:p>
          <a:p>
            <a:pPr lvl="1"/>
            <a:r>
              <a:rPr lang="nl-NL" sz="1600" b="1" dirty="0"/>
              <a:t>Bekostiging</a:t>
            </a:r>
            <a:r>
              <a:rPr lang="nl-NL" sz="1600" dirty="0"/>
              <a:t>: wordt berekend aan de hand van de ingevoerde leerlingenaantallen</a:t>
            </a:r>
          </a:p>
          <a:p>
            <a:pPr lvl="1"/>
            <a:r>
              <a:rPr lang="nl-NL" sz="1600" b="1" dirty="0"/>
              <a:t>Formatie</a:t>
            </a:r>
            <a:r>
              <a:rPr lang="nl-NL" sz="1600" dirty="0"/>
              <a:t>: wordt berekend aan de hand van de ingelezen medewerkers uit het bronsysteem en </a:t>
            </a:r>
            <a:br>
              <a:rPr lang="nl-NL" sz="1600" dirty="0"/>
            </a:br>
            <a:r>
              <a:rPr lang="nl-NL" sz="1600" dirty="0"/>
              <a:t>eventuele wijzigingen hierin. Tevens is er ruimte om vacatures toe te voegen</a:t>
            </a:r>
          </a:p>
          <a:p>
            <a:pPr lvl="1"/>
            <a:r>
              <a:rPr lang="nl-NL" sz="1600" b="1" dirty="0"/>
              <a:t>Investeringen</a:t>
            </a:r>
            <a:r>
              <a:rPr lang="nl-NL" sz="1600" dirty="0"/>
              <a:t>: wordt berekend aan de hand van de ingelezen investeringen uit het bronsysteem. Een nieuwe investering toevoegen kan via </a:t>
            </a:r>
          </a:p>
          <a:p>
            <a:pPr marL="457200" lvl="1" indent="0">
              <a:buNone/>
            </a:pPr>
            <a:endParaRPr lang="nl-NL" sz="1100" dirty="0"/>
          </a:p>
          <a:p>
            <a:r>
              <a:rPr lang="nl-NL" sz="1600" dirty="0"/>
              <a:t>Schermen met invulvelden</a:t>
            </a:r>
          </a:p>
          <a:p>
            <a:pPr lvl="1"/>
            <a:r>
              <a:rPr lang="nl-NL" sz="1600" b="1" dirty="0"/>
              <a:t>Overige baten en lasten</a:t>
            </a:r>
            <a:r>
              <a:rPr lang="nl-NL" sz="1600" dirty="0"/>
              <a:t>: In dit scherm kan handmatig begroot worden op grootboekrekeningen die niet gekoppeld zijn aan een van bovenstaande modules</a:t>
            </a:r>
          </a:p>
          <a:p>
            <a:pPr lvl="1"/>
            <a:r>
              <a:rPr lang="nl-NL" sz="1600" b="1" dirty="0" err="1"/>
              <a:t>Meerjarenbalans</a:t>
            </a:r>
            <a:r>
              <a:rPr lang="nl-NL" sz="1600" dirty="0"/>
              <a:t>: Hierin kan een </a:t>
            </a:r>
            <a:r>
              <a:rPr lang="nl-NL" sz="1600" dirty="0" err="1"/>
              <a:t>meerjarenbalans</a:t>
            </a:r>
            <a:r>
              <a:rPr lang="nl-NL" sz="1600" dirty="0"/>
              <a:t> gemaakt worden. Door de realisatie in te voeren, worden enkele velden automatisch berekend</a:t>
            </a:r>
          </a:p>
          <a:p>
            <a:pPr marL="457200" lvl="1" indent="0">
              <a:buNone/>
            </a:pPr>
            <a:endParaRPr lang="nl-NL" sz="1600" dirty="0"/>
          </a:p>
          <a:p>
            <a:pPr marL="0" indent="0">
              <a:buNone/>
            </a:pPr>
            <a:r>
              <a:rPr lang="nl-NL" sz="1600" dirty="0"/>
              <a:t>NB: Blauwe cellen in deze schermen kunnen ingevuld/gewijzigd worden; witte/grijze cellen worden berekend en kunnen daarom niet gewijzigd worden. In de schermen onder Analyse vind je de totaaltelling van de stichting.</a:t>
            </a:r>
          </a:p>
          <a:p>
            <a:pPr marL="0" indent="0">
              <a:buNone/>
            </a:pPr>
            <a:r>
              <a:rPr lang="nl-NL" sz="1600" dirty="0"/>
              <a:t>In ieder scherm is een tabblad Meerjarenbegroting te vinden, zodat je daarin snel kunt zien wat het effect is van de wijzigingen die je hebt aangebracht in het desbetreffende scherm.</a:t>
            </a:r>
          </a:p>
        </p:txBody>
      </p:sp>
      <p:pic>
        <p:nvPicPr>
          <p:cNvPr id="4" name="Afbeelding 3">
            <a:extLst>
              <a:ext uri="{FF2B5EF4-FFF2-40B4-BE49-F238E27FC236}">
                <a16:creationId xmlns:a16="http://schemas.microsoft.com/office/drawing/2014/main" id="{AE7F70E1-756F-48FF-B305-D0737C49DE1B}"/>
              </a:ext>
            </a:extLst>
          </p:cNvPr>
          <p:cNvPicPr>
            <a:picLocks noChangeAspect="1"/>
          </p:cNvPicPr>
          <p:nvPr/>
        </p:nvPicPr>
        <p:blipFill rotWithShape="1">
          <a:blip r:embed="rId2"/>
          <a:srcRect t="17066" b="10001"/>
          <a:stretch/>
        </p:blipFill>
        <p:spPr>
          <a:xfrm>
            <a:off x="4051015" y="3313358"/>
            <a:ext cx="1942347" cy="231283"/>
          </a:xfrm>
          <a:prstGeom prst="rect">
            <a:avLst/>
          </a:prstGeom>
        </p:spPr>
      </p:pic>
      <p:sp>
        <p:nvSpPr>
          <p:cNvPr id="2" name="Titel 1">
            <a:extLst>
              <a:ext uri="{FF2B5EF4-FFF2-40B4-BE49-F238E27FC236}">
                <a16:creationId xmlns:a16="http://schemas.microsoft.com/office/drawing/2014/main" id="{873F08AE-8BD4-4B09-8925-AE8752FB7E24}"/>
              </a:ext>
            </a:extLst>
          </p:cNvPr>
          <p:cNvSpPr>
            <a:spLocks noGrp="1"/>
          </p:cNvSpPr>
          <p:nvPr>
            <p:ph type="title"/>
          </p:nvPr>
        </p:nvSpPr>
        <p:spPr/>
        <p:txBody>
          <a:bodyPr/>
          <a:lstStyle/>
          <a:p>
            <a:r>
              <a:rPr lang="nl-NL" sz="3600" dirty="0"/>
              <a:t>Begroting</a:t>
            </a:r>
            <a:endParaRPr lang="nl-NL" dirty="0"/>
          </a:p>
        </p:txBody>
      </p:sp>
      <p:pic>
        <p:nvPicPr>
          <p:cNvPr id="5" name="Afbeelding 4">
            <a:extLst>
              <a:ext uri="{FF2B5EF4-FFF2-40B4-BE49-F238E27FC236}">
                <a16:creationId xmlns:a16="http://schemas.microsoft.com/office/drawing/2014/main" id="{C08C3C66-8ACD-4398-81AE-7222C668DDC9}"/>
              </a:ext>
            </a:extLst>
          </p:cNvPr>
          <p:cNvPicPr>
            <a:picLocks noChangeAspect="1"/>
          </p:cNvPicPr>
          <p:nvPr/>
        </p:nvPicPr>
        <p:blipFill rotWithShape="1">
          <a:blip r:embed="rId3"/>
          <a:srcRect l="1377" t="16520" r="88903" b="14290"/>
          <a:stretch/>
        </p:blipFill>
        <p:spPr>
          <a:xfrm>
            <a:off x="10113375" y="182221"/>
            <a:ext cx="1240424" cy="2753484"/>
          </a:xfrm>
          <a:prstGeom prst="rect">
            <a:avLst/>
          </a:prstGeom>
          <a:ln>
            <a:solidFill>
              <a:srgbClr val="FD9D0D"/>
            </a:solidFill>
          </a:ln>
        </p:spPr>
      </p:pic>
      <p:pic>
        <p:nvPicPr>
          <p:cNvPr id="7" name="Afbeelding 6">
            <a:extLst>
              <a:ext uri="{FF2B5EF4-FFF2-40B4-BE49-F238E27FC236}">
                <a16:creationId xmlns:a16="http://schemas.microsoft.com/office/drawing/2014/main" id="{84DD20CE-CDC5-4C0F-AD34-F0ED56FBF6C6}"/>
              </a:ext>
            </a:extLst>
          </p:cNvPr>
          <p:cNvPicPr>
            <a:picLocks noChangeAspect="1"/>
          </p:cNvPicPr>
          <p:nvPr/>
        </p:nvPicPr>
        <p:blipFill>
          <a:blip r:embed="rId4"/>
          <a:stretch>
            <a:fillRect/>
          </a:stretch>
        </p:blipFill>
        <p:spPr>
          <a:xfrm>
            <a:off x="579522" y="2101704"/>
            <a:ext cx="266879" cy="266879"/>
          </a:xfrm>
          <a:prstGeom prst="rect">
            <a:avLst/>
          </a:prstGeom>
        </p:spPr>
      </p:pic>
      <p:pic>
        <p:nvPicPr>
          <p:cNvPr id="8" name="Afbeelding 7">
            <a:extLst>
              <a:ext uri="{FF2B5EF4-FFF2-40B4-BE49-F238E27FC236}">
                <a16:creationId xmlns:a16="http://schemas.microsoft.com/office/drawing/2014/main" id="{D48B539F-82EF-4C75-A069-7F83F94D656A}"/>
              </a:ext>
            </a:extLst>
          </p:cNvPr>
          <p:cNvPicPr>
            <a:picLocks noChangeAspect="1"/>
          </p:cNvPicPr>
          <p:nvPr/>
        </p:nvPicPr>
        <p:blipFill>
          <a:blip r:embed="rId5"/>
          <a:stretch>
            <a:fillRect/>
          </a:stretch>
        </p:blipFill>
        <p:spPr>
          <a:xfrm>
            <a:off x="549419" y="3770973"/>
            <a:ext cx="283284" cy="310921"/>
          </a:xfrm>
          <a:prstGeom prst="rect">
            <a:avLst/>
          </a:prstGeom>
        </p:spPr>
      </p:pic>
    </p:spTree>
    <p:extLst>
      <p:ext uri="{BB962C8B-B14F-4D97-AF65-F5344CB8AC3E}">
        <p14:creationId xmlns:p14="http://schemas.microsoft.com/office/powerpoint/2010/main" val="2025945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3F08AE-8BD4-4B09-8925-AE8752FB7E24}"/>
              </a:ext>
            </a:extLst>
          </p:cNvPr>
          <p:cNvSpPr>
            <a:spLocks noGrp="1"/>
          </p:cNvSpPr>
          <p:nvPr>
            <p:ph type="title"/>
          </p:nvPr>
        </p:nvSpPr>
        <p:spPr>
          <a:xfrm>
            <a:off x="838200" y="365125"/>
            <a:ext cx="10515600" cy="1325563"/>
          </a:xfrm>
        </p:spPr>
        <p:txBody>
          <a:bodyPr/>
          <a:lstStyle/>
          <a:p>
            <a:r>
              <a:rPr lang="nl-NL" sz="3600" dirty="0"/>
              <a:t>Rapportages</a:t>
            </a:r>
            <a:endParaRPr lang="nl-NL" dirty="0"/>
          </a:p>
        </p:txBody>
      </p:sp>
      <p:sp>
        <p:nvSpPr>
          <p:cNvPr id="3" name="Tijdelijke aanduiding voor inhoud 2">
            <a:extLst>
              <a:ext uri="{FF2B5EF4-FFF2-40B4-BE49-F238E27FC236}">
                <a16:creationId xmlns:a16="http://schemas.microsoft.com/office/drawing/2014/main" id="{E056EDF7-8EBC-4D3E-8126-8EFC47E8575E}"/>
              </a:ext>
            </a:extLst>
          </p:cNvPr>
          <p:cNvSpPr>
            <a:spLocks noGrp="1"/>
          </p:cNvSpPr>
          <p:nvPr>
            <p:ph idx="1"/>
          </p:nvPr>
        </p:nvSpPr>
        <p:spPr>
          <a:xfrm>
            <a:off x="838200" y="1825624"/>
            <a:ext cx="10515600" cy="4821577"/>
          </a:xfrm>
        </p:spPr>
        <p:txBody>
          <a:bodyPr>
            <a:normAutofit/>
          </a:bodyPr>
          <a:lstStyle/>
          <a:p>
            <a:r>
              <a:rPr lang="nl-NL" sz="1600" b="1" dirty="0"/>
              <a:t>Dashboard</a:t>
            </a:r>
            <a:r>
              <a:rPr lang="nl-NL" sz="1600" dirty="0"/>
              <a:t>: Toont in één overzicht de begroting versus de realisatie</a:t>
            </a:r>
          </a:p>
          <a:p>
            <a:pPr marL="0" indent="0">
              <a:buNone/>
            </a:pPr>
            <a:endParaRPr lang="nl-NL" sz="1600" dirty="0"/>
          </a:p>
          <a:p>
            <a:r>
              <a:rPr lang="nl-NL" sz="1600" b="1" dirty="0"/>
              <a:t>Maandrapportage – Financieel</a:t>
            </a:r>
            <a:r>
              <a:rPr lang="nl-NL" sz="1600" dirty="0"/>
              <a:t>: Overzichtsweergave van de realisatie versus de </a:t>
            </a:r>
            <a:br>
              <a:rPr lang="nl-NL" sz="1600" dirty="0"/>
            </a:br>
            <a:r>
              <a:rPr lang="nl-NL" sz="1600" dirty="0"/>
              <a:t>begroting/prognose per verdichting en/of grootboekrekening</a:t>
            </a:r>
          </a:p>
          <a:p>
            <a:r>
              <a:rPr lang="nl-NL" sz="1600" b="1" dirty="0"/>
              <a:t>Meerjarenbegroting – Financieel</a:t>
            </a:r>
            <a:r>
              <a:rPr lang="nl-NL" sz="1600" dirty="0"/>
              <a:t>: Toont je meerjarenbegroting; je kunt doorklikken op de bedragen voor meer details</a:t>
            </a:r>
          </a:p>
          <a:p>
            <a:r>
              <a:rPr lang="nl-NL" sz="1600" b="1" dirty="0"/>
              <a:t>Maandrapportage – Personeel</a:t>
            </a:r>
            <a:r>
              <a:rPr lang="nl-NL" sz="1600" dirty="0"/>
              <a:t>: Overzichtsweergave van de realisatie versus de begroting/prognose voor de </a:t>
            </a:r>
            <a:r>
              <a:rPr lang="nl-NL" sz="1600" dirty="0" err="1"/>
              <a:t>FTE’s</a:t>
            </a:r>
            <a:r>
              <a:rPr lang="nl-NL" sz="1600" dirty="0"/>
              <a:t> en de salariskosten. Let op: de salariskosten op het eerste scherm komen uit het financiële bronsysteem en de salariskosten op het tweede scherm uit het personele bronsysteem.</a:t>
            </a:r>
          </a:p>
          <a:p>
            <a:r>
              <a:rPr lang="nl-NL" sz="1600" b="1" dirty="0"/>
              <a:t>Meerjarenbegroting – Personeel</a:t>
            </a:r>
            <a:r>
              <a:rPr lang="nl-NL" sz="1600" dirty="0"/>
              <a:t>: Toont de meerjarenbegroting in </a:t>
            </a:r>
            <a:r>
              <a:rPr lang="nl-NL" sz="1600" dirty="0" err="1"/>
              <a:t>FTE’s</a:t>
            </a:r>
            <a:r>
              <a:rPr lang="nl-NL" sz="1600" dirty="0"/>
              <a:t> en salariskosten.</a:t>
            </a:r>
          </a:p>
          <a:p>
            <a:pPr marL="0" indent="0">
              <a:buNone/>
            </a:pPr>
            <a:endParaRPr lang="nl-NL" sz="1600" dirty="0"/>
          </a:p>
          <a:p>
            <a:r>
              <a:rPr lang="nl-NL" sz="1600" b="1" dirty="0" err="1"/>
              <a:t>Bestuursformatieplan</a:t>
            </a:r>
            <a:r>
              <a:rPr lang="nl-NL" sz="1600" dirty="0"/>
              <a:t>: hier zijn overzichten terug te vinden voor je </a:t>
            </a:r>
            <a:r>
              <a:rPr lang="nl-NL" sz="1600" dirty="0" err="1"/>
              <a:t>bestuursformatieplan</a:t>
            </a:r>
            <a:r>
              <a:rPr lang="nl-NL" sz="1600" dirty="0"/>
              <a:t>. Enkele tabellen zijn naar eigen wens in te richten.</a:t>
            </a:r>
          </a:p>
        </p:txBody>
      </p:sp>
      <p:pic>
        <p:nvPicPr>
          <p:cNvPr id="8" name="Afbeelding 7" descr="Afbeelding met schermafbeelding, zitten, monitor, straat&#10;&#10;Automatisch gegenereerde beschrijving">
            <a:extLst>
              <a:ext uri="{FF2B5EF4-FFF2-40B4-BE49-F238E27FC236}">
                <a16:creationId xmlns:a16="http://schemas.microsoft.com/office/drawing/2014/main" id="{DCCDC3E9-92A1-470A-AF29-BDC610FE1F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74" y="200845"/>
            <a:ext cx="1240425" cy="2753813"/>
          </a:xfrm>
          <a:prstGeom prst="rect">
            <a:avLst/>
          </a:prstGeom>
          <a:ln>
            <a:solidFill>
              <a:srgbClr val="FD9D0D"/>
            </a:solidFill>
          </a:ln>
        </p:spPr>
      </p:pic>
    </p:spTree>
    <p:extLst>
      <p:ext uri="{BB962C8B-B14F-4D97-AF65-F5344CB8AC3E}">
        <p14:creationId xmlns:p14="http://schemas.microsoft.com/office/powerpoint/2010/main" val="2159434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CBD8B6-D98E-42BC-9BBE-CEA1D81AEB73}"/>
              </a:ext>
            </a:extLst>
          </p:cNvPr>
          <p:cNvSpPr>
            <a:spLocks noGrp="1"/>
          </p:cNvSpPr>
          <p:nvPr>
            <p:ph type="title"/>
          </p:nvPr>
        </p:nvSpPr>
        <p:spPr/>
        <p:txBody>
          <a:bodyPr>
            <a:normAutofit/>
          </a:bodyPr>
          <a:lstStyle/>
          <a:p>
            <a:r>
              <a:rPr lang="nl-NL" sz="3600" dirty="0"/>
              <a:t>Analyse</a:t>
            </a:r>
          </a:p>
        </p:txBody>
      </p:sp>
      <p:sp>
        <p:nvSpPr>
          <p:cNvPr id="3" name="Tijdelijke aanduiding voor inhoud 2">
            <a:extLst>
              <a:ext uri="{FF2B5EF4-FFF2-40B4-BE49-F238E27FC236}">
                <a16:creationId xmlns:a16="http://schemas.microsoft.com/office/drawing/2014/main" id="{AA7F6E69-FAA8-4534-87AF-0643EE245C9E}"/>
              </a:ext>
            </a:extLst>
          </p:cNvPr>
          <p:cNvSpPr>
            <a:spLocks noGrp="1"/>
          </p:cNvSpPr>
          <p:nvPr>
            <p:ph idx="1"/>
          </p:nvPr>
        </p:nvSpPr>
        <p:spPr>
          <a:xfrm>
            <a:off x="838200" y="1996751"/>
            <a:ext cx="10515600" cy="4180211"/>
          </a:xfrm>
        </p:spPr>
        <p:txBody>
          <a:bodyPr>
            <a:normAutofit/>
          </a:bodyPr>
          <a:lstStyle/>
          <a:p>
            <a:pPr marL="0" indent="0">
              <a:buNone/>
            </a:pPr>
            <a:r>
              <a:rPr lang="nl-NL" sz="1600" dirty="0"/>
              <a:t>In deze schermen vind je de totaaltelling van de stichting. Meer uitleg hierover volgt in de training </a:t>
            </a:r>
            <a:br>
              <a:rPr lang="nl-NL" sz="1600" dirty="0"/>
            </a:br>
            <a:r>
              <a:rPr lang="nl-NL" sz="1600" dirty="0"/>
              <a:t>en in de opfristraining voor de nieuwe begrotingsronde.</a:t>
            </a:r>
          </a:p>
          <a:p>
            <a:pPr marL="0" indent="0">
              <a:buNone/>
            </a:pPr>
            <a:r>
              <a:rPr lang="nl-NL" sz="1600" dirty="0"/>
              <a:t>NB: In deze schermen kunnen de velden niet ingevuld worden. In de schermen onder Begroting vind je de invulvelden.</a:t>
            </a:r>
          </a:p>
          <a:p>
            <a:endParaRPr lang="nl-NL" sz="1600" dirty="0"/>
          </a:p>
          <a:p>
            <a:r>
              <a:rPr lang="nl-NL" sz="1600" b="1" dirty="0"/>
              <a:t>Personele mutaties</a:t>
            </a:r>
            <a:r>
              <a:rPr lang="nl-NL" sz="1600" dirty="0"/>
              <a:t>: dit scherm kun je gebruiken wanneer je de nulstand hebt ingelezen. Hier zie je dan de veranderingen t.o.v. een eerdere nulstand</a:t>
            </a:r>
          </a:p>
          <a:p>
            <a:r>
              <a:rPr lang="nl-NL" sz="1600" b="1" dirty="0"/>
              <a:t>Controle herverdeling</a:t>
            </a:r>
            <a:r>
              <a:rPr lang="nl-NL" sz="1600" dirty="0"/>
              <a:t>: hier zie je de getallen voor een geselecteerde grootboekrekening zoals ze waren voor de herverdeling en zoals ze zijn na de herverdeling. Dit scherm kan gebruikt worden voor een controle op een gemaakte herverdeling</a:t>
            </a:r>
          </a:p>
        </p:txBody>
      </p:sp>
      <p:pic>
        <p:nvPicPr>
          <p:cNvPr id="7" name="Afbeelding 6" descr="Afbeelding met schermafbeelding&#10;&#10;Automatisch gegenereerde beschrijving">
            <a:extLst>
              <a:ext uri="{FF2B5EF4-FFF2-40B4-BE49-F238E27FC236}">
                <a16:creationId xmlns:a16="http://schemas.microsoft.com/office/drawing/2014/main" id="{27C7E38F-AE23-4D59-A69F-B35EAF56D4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74" y="181622"/>
            <a:ext cx="1240425" cy="2394741"/>
          </a:xfrm>
          <a:prstGeom prst="rect">
            <a:avLst/>
          </a:prstGeom>
          <a:ln>
            <a:solidFill>
              <a:srgbClr val="FD9D0D"/>
            </a:solidFill>
          </a:ln>
        </p:spPr>
      </p:pic>
    </p:spTree>
    <p:extLst>
      <p:ext uri="{BB962C8B-B14F-4D97-AF65-F5344CB8AC3E}">
        <p14:creationId xmlns:p14="http://schemas.microsoft.com/office/powerpoint/2010/main" val="3938640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B78833-C9F3-4DE2-8677-EEDA66DD0304}"/>
              </a:ext>
            </a:extLst>
          </p:cNvPr>
          <p:cNvSpPr>
            <a:spLocks noGrp="1"/>
          </p:cNvSpPr>
          <p:nvPr>
            <p:ph type="title"/>
          </p:nvPr>
        </p:nvSpPr>
        <p:spPr/>
        <p:txBody>
          <a:bodyPr>
            <a:normAutofit/>
          </a:bodyPr>
          <a:lstStyle/>
          <a:p>
            <a:r>
              <a:rPr lang="nl-NL" sz="3600" dirty="0"/>
              <a:t>Helpcentrum</a:t>
            </a:r>
          </a:p>
        </p:txBody>
      </p:sp>
      <p:sp>
        <p:nvSpPr>
          <p:cNvPr id="3" name="Tijdelijke aanduiding voor inhoud 2">
            <a:extLst>
              <a:ext uri="{FF2B5EF4-FFF2-40B4-BE49-F238E27FC236}">
                <a16:creationId xmlns:a16="http://schemas.microsoft.com/office/drawing/2014/main" id="{EC674F1A-FAD0-48EF-A4DB-1826AA2291D5}"/>
              </a:ext>
            </a:extLst>
          </p:cNvPr>
          <p:cNvSpPr>
            <a:spLocks noGrp="1"/>
          </p:cNvSpPr>
          <p:nvPr>
            <p:ph idx="1"/>
          </p:nvPr>
        </p:nvSpPr>
        <p:spPr/>
        <p:txBody>
          <a:bodyPr>
            <a:normAutofit/>
          </a:bodyPr>
          <a:lstStyle/>
          <a:p>
            <a:r>
              <a:rPr lang="nl-NL" sz="1600" dirty="0"/>
              <a:t>Via de knop </a:t>
            </a:r>
            <a:r>
              <a:rPr lang="nl-NL" sz="1600" b="1" dirty="0"/>
              <a:t>Helpcentrum</a:t>
            </a:r>
            <a:r>
              <a:rPr lang="nl-NL" sz="1600" dirty="0"/>
              <a:t> kom je op de startpagina van het Helpcentrum. Hier vind je bijvoorbeeld antwoord op </a:t>
            </a:r>
            <a:r>
              <a:rPr lang="nl-NL" sz="1600" dirty="0" err="1"/>
              <a:t>veelgestelde</a:t>
            </a:r>
            <a:r>
              <a:rPr lang="nl-NL" sz="1600" dirty="0"/>
              <a:t> vragen, </a:t>
            </a:r>
            <a:r>
              <a:rPr lang="nl-NL" sz="1600" dirty="0" err="1"/>
              <a:t>releasenotes</a:t>
            </a:r>
            <a:r>
              <a:rPr lang="nl-NL" sz="1600" dirty="0"/>
              <a:t> en informatie over updates.</a:t>
            </a:r>
            <a:br>
              <a:rPr lang="nl-NL" sz="1600" dirty="0"/>
            </a:br>
            <a:r>
              <a:rPr lang="nl-NL" sz="1600" dirty="0"/>
              <a:t>Het verschil met de knop       linksboven is dat je nu op de algemene pagina uitkomt.</a:t>
            </a:r>
          </a:p>
          <a:p>
            <a:r>
              <a:rPr lang="nl-NL" sz="1600" dirty="0"/>
              <a:t>Via de knop </a:t>
            </a:r>
            <a:r>
              <a:rPr lang="nl-NL" sz="1600" b="1" dirty="0"/>
              <a:t>Indienen van vragen of bevindingen </a:t>
            </a:r>
            <a:r>
              <a:rPr lang="nl-NL" sz="1600" dirty="0"/>
              <a:t>kun je een vraag indienen bij de Helpdesk. </a:t>
            </a:r>
          </a:p>
          <a:p>
            <a:endParaRPr lang="nl-NL" sz="1600" dirty="0"/>
          </a:p>
          <a:p>
            <a:r>
              <a:rPr lang="nl-NL" sz="1600" dirty="0" err="1"/>
              <a:t>Cogix</a:t>
            </a:r>
            <a:r>
              <a:rPr lang="nl-NL" sz="1600" dirty="0"/>
              <a:t> biedt de mogelijkheid om eerder ingediende vragen of bevindingen in te zien. Niet alleen je eigen vragen en bevindingen, maar ook die van anderen van jouw organisatie. Hiervoor kun je een account aanmaken. Hoe je dat doet vind je </a:t>
            </a:r>
            <a:r>
              <a:rPr lang="nl-NL" sz="1600" dirty="0">
                <a:solidFill>
                  <a:srgbClr val="FD9D0D"/>
                </a:solidFill>
                <a:hlinkClick r:id="rId2">
                  <a:extLst>
                    <a:ext uri="{A12FA001-AC4F-418D-AE19-62706E023703}">
                      <ahyp:hlinkClr xmlns:ahyp="http://schemas.microsoft.com/office/drawing/2018/hyperlinkcolor" val="tx"/>
                    </a:ext>
                  </a:extLst>
                </a:hlinkClick>
              </a:rPr>
              <a:t>hier</a:t>
            </a:r>
            <a:r>
              <a:rPr lang="nl-NL" sz="1600" dirty="0"/>
              <a:t>.</a:t>
            </a:r>
          </a:p>
        </p:txBody>
      </p:sp>
      <mc:AlternateContent xmlns:mc="http://schemas.openxmlformats.org/markup-compatibility/2006" xmlns:psez="http://schemas.microsoft.com/office/powerpoint/2016/sectionzoom">
        <mc:Choice Requires="psez">
          <p:graphicFrame>
            <p:nvGraphicFramePr>
              <p:cNvPr id="5" name="Sectiezoom 4">
                <a:extLst>
                  <a:ext uri="{FF2B5EF4-FFF2-40B4-BE49-F238E27FC236}">
                    <a16:creationId xmlns:a16="http://schemas.microsoft.com/office/drawing/2014/main" id="{94C221B4-F5D1-447D-9458-828EC53C23DD}"/>
                  </a:ext>
                </a:extLst>
              </p:cNvPr>
              <p:cNvGraphicFramePr>
                <a:graphicFrameLocks noChangeAspect="1"/>
              </p:cNvGraphicFramePr>
              <p:nvPr>
                <p:extLst>
                  <p:ext uri="{D42A27DB-BD31-4B8C-83A1-F6EECF244321}">
                    <p14:modId xmlns:p14="http://schemas.microsoft.com/office/powerpoint/2010/main" val="3895730866"/>
                  </p:ext>
                </p:extLst>
              </p:nvPr>
            </p:nvGraphicFramePr>
            <p:xfrm>
              <a:off x="8527222" y="630914"/>
              <a:ext cx="2826578" cy="427038"/>
            </p:xfrm>
            <a:graphic>
              <a:graphicData uri="http://schemas.microsoft.com/office/powerpoint/2016/sectionzoom">
                <psez:sectionZm>
                  <psez:sectionZmObj sectionId="{F4750D0E-87AF-4A1D-A536-CEF42994A9A3}">
                    <psez:zmPr id="{6ABB12B2-A6A6-4D0D-A3D3-8B2EE58E65A7}" imageType="cover" transitionDur="1000">
                      <p166:blipFill xmlns:p166="http://schemas.microsoft.com/office/powerpoint/2016/6/main">
                        <a:blip r:embed="rId3">
                          <a:extLst>
                            <a:ext uri="{28A0092B-C50C-407E-A947-70E740481C1C}">
                              <a14:useLocalDpi xmlns:a14="http://schemas.microsoft.com/office/drawing/2010/main" val="0"/>
                            </a:ext>
                          </a:extLst>
                        </a:blip>
                        <a:stretch>
                          <a:fillRect/>
                        </a:stretch>
                      </p166:blipFill>
                      <p166:spPr xmlns:p166="http://schemas.microsoft.com/office/powerpoint/2016/6/main">
                        <a:xfrm>
                          <a:off x="0" y="0"/>
                          <a:ext cx="2826578" cy="427038"/>
                        </a:xfrm>
                        <a:prstGeom prst="rect">
                          <a:avLst/>
                        </a:prstGeom>
                        <a:ln w="9525">
                          <a:solidFill>
                            <a:srgbClr val="FD9D0D"/>
                          </a:solidFill>
                        </a:ln>
                      </p166:spPr>
                    </psez:zmPr>
                  </psez:sectionZmObj>
                </psez:sectionZm>
              </a:graphicData>
            </a:graphic>
          </p:graphicFrame>
        </mc:Choice>
        <mc:Fallback xmlns="">
          <p:pic>
            <p:nvPicPr>
              <p:cNvPr id="5" name="Sectiezoom 4">
                <a:hlinkClick r:id="rId4" action="ppaction://hlinksldjump"/>
                <a:extLst>
                  <a:ext uri="{FF2B5EF4-FFF2-40B4-BE49-F238E27FC236}">
                    <a16:creationId xmlns:a16="http://schemas.microsoft.com/office/drawing/2014/main" id="{94C221B4-F5D1-447D-9458-828EC53C23DD}"/>
                  </a:ext>
                </a:extLst>
              </p:cNvPr>
              <p:cNvPicPr>
                <a:picLocks noGrp="1" noRot="1" noChangeAspect="1" noMove="1" noResize="1" noEditPoints="1" noAdjustHandles="1" noChangeArrowheads="1" noChangeShapeType="1"/>
              </p:cNvPicPr>
              <p:nvPr/>
            </p:nvPicPr>
            <p:blipFill>
              <a:blip r:embed="rId5">
                <a:extLst>
                  <a:ext uri="{28A0092B-C50C-407E-A947-70E740481C1C}">
                    <a14:useLocalDpi xmlns:a14="http://schemas.microsoft.com/office/drawing/2010/main" val="0"/>
                  </a:ext>
                </a:extLst>
              </a:blip>
              <a:stretch>
                <a:fillRect/>
              </a:stretch>
            </p:blipFill>
            <p:spPr>
              <a:xfrm>
                <a:off x="8527222" y="630914"/>
                <a:ext cx="2826578" cy="427038"/>
              </a:xfrm>
              <a:prstGeom prst="rect">
                <a:avLst/>
              </a:prstGeom>
              <a:ln w="9525">
                <a:solidFill>
                  <a:srgbClr val="FD9D0D"/>
                </a:solidFill>
              </a:ln>
            </p:spPr>
          </p:pic>
        </mc:Fallback>
      </mc:AlternateContent>
      <p:pic>
        <p:nvPicPr>
          <p:cNvPr id="6" name="Afbeelding 5">
            <a:extLst>
              <a:ext uri="{FF2B5EF4-FFF2-40B4-BE49-F238E27FC236}">
                <a16:creationId xmlns:a16="http://schemas.microsoft.com/office/drawing/2014/main" id="{F0AA4E00-E6C4-4CE2-8A4E-74721F17AB2E}"/>
              </a:ext>
            </a:extLst>
          </p:cNvPr>
          <p:cNvPicPr>
            <a:picLocks noChangeAspect="1"/>
          </p:cNvPicPr>
          <p:nvPr/>
        </p:nvPicPr>
        <p:blipFill rotWithShape="1">
          <a:blip r:embed="rId6"/>
          <a:srcRect l="78234" t="1" r="2840" b="-1"/>
          <a:stretch/>
        </p:blipFill>
        <p:spPr>
          <a:xfrm>
            <a:off x="3266886" y="2276782"/>
            <a:ext cx="231814" cy="259811"/>
          </a:xfrm>
          <a:prstGeom prst="rect">
            <a:avLst/>
          </a:prstGeom>
        </p:spPr>
      </p:pic>
    </p:spTree>
    <p:extLst>
      <p:ext uri="{BB962C8B-B14F-4D97-AF65-F5344CB8AC3E}">
        <p14:creationId xmlns:p14="http://schemas.microsoft.com/office/powerpoint/2010/main" val="3301086601"/>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angepast ontwerp">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A691EF4496FBD4AA3D8C23680EA7F25" ma:contentTypeVersion="10" ma:contentTypeDescription="Een nieuw document maken." ma:contentTypeScope="" ma:versionID="614643c55432e79bc8b5cce376be7ee6">
  <xsd:schema xmlns:xsd="http://www.w3.org/2001/XMLSchema" xmlns:xs="http://www.w3.org/2001/XMLSchema" xmlns:p="http://schemas.microsoft.com/office/2006/metadata/properties" xmlns:ns2="6e84c9ca-2a8a-4417-9c50-8281884c5132" xmlns:ns3="e23ffd3b-7e29-43ec-ac2d-489cd46f1952" targetNamespace="http://schemas.microsoft.com/office/2006/metadata/properties" ma:root="true" ma:fieldsID="fe3aa2609464a410e2b614b74d5cbcaa" ns2:_="" ns3:_="">
    <xsd:import namespace="6e84c9ca-2a8a-4417-9c50-8281884c5132"/>
    <xsd:import namespace="e23ffd3b-7e29-43ec-ac2d-489cd46f195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84c9ca-2a8a-4417-9c50-8281884c51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23ffd3b-7e29-43ec-ac2d-489cd46f1952"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F4DC64E-A589-42FA-A713-B465CAECD3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e84c9ca-2a8a-4417-9c50-8281884c5132"/>
    <ds:schemaRef ds:uri="e23ffd3b-7e29-43ec-ac2d-489cd46f19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673EA1C-3505-40A3-B659-8FF0892171EF}">
  <ds:schemaRefs>
    <ds:schemaRef ds:uri="http://schemas.microsoft.com/sharepoint/v3/contenttype/forms"/>
  </ds:schemaRefs>
</ds:datastoreItem>
</file>

<file path=customXml/itemProps3.xml><?xml version="1.0" encoding="utf-8"?>
<ds:datastoreItem xmlns:ds="http://schemas.openxmlformats.org/officeDocument/2006/customXml" ds:itemID="{90036734-C2CE-402F-ADB2-AC4592531760}">
  <ds:schemaRefs>
    <ds:schemaRef ds:uri="http://purl.org/dc/dcmitype/"/>
    <ds:schemaRef ds:uri="http://schemas.microsoft.com/office/2006/documentManagement/types"/>
    <ds:schemaRef ds:uri="http://purl.org/dc/terms/"/>
    <ds:schemaRef ds:uri="http://schemas.microsoft.com/office/2006/metadata/properties"/>
    <ds:schemaRef ds:uri="http://schemas.openxmlformats.org/package/2006/metadata/core-properties"/>
    <ds:schemaRef ds:uri="http://www.w3.org/XML/1998/namespace"/>
    <ds:schemaRef ds:uri="http://schemas.microsoft.com/office/infopath/2007/PartnerControls"/>
    <ds:schemaRef ds:uri="6e84c9ca-2a8a-4417-9c50-8281884c5132"/>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7</TotalTime>
  <Words>701</Words>
  <Application>Microsoft Office PowerPoint</Application>
  <PresentationFormat>Breedbeeld</PresentationFormat>
  <Paragraphs>62</Paragraphs>
  <Slides>8</Slides>
  <Notes>2</Notes>
  <HiddenSlides>0</HiddenSlides>
  <MMClips>0</MMClips>
  <ScaleCrop>false</ScaleCrop>
  <HeadingPairs>
    <vt:vector size="6" baseType="variant">
      <vt:variant>
        <vt:lpstr>Gebruikte lettertypen</vt:lpstr>
      </vt:variant>
      <vt:variant>
        <vt:i4>3</vt:i4>
      </vt:variant>
      <vt:variant>
        <vt:lpstr>Thema</vt:lpstr>
      </vt:variant>
      <vt:variant>
        <vt:i4>2</vt:i4>
      </vt:variant>
      <vt:variant>
        <vt:lpstr>Diatitels</vt:lpstr>
      </vt:variant>
      <vt:variant>
        <vt:i4>8</vt:i4>
      </vt:variant>
    </vt:vector>
  </HeadingPairs>
  <TitlesOfParts>
    <vt:vector size="13" baseType="lpstr">
      <vt:lpstr>Arial</vt:lpstr>
      <vt:lpstr>Calibri</vt:lpstr>
      <vt:lpstr>Calibri Light</vt:lpstr>
      <vt:lpstr>Kantoorthema</vt:lpstr>
      <vt:lpstr>Aangepast ontwerp</vt:lpstr>
      <vt:lpstr>Handleiding Trial</vt:lpstr>
      <vt:lpstr>Introductie</vt:lpstr>
      <vt:lpstr>Symbolen</vt:lpstr>
      <vt:lpstr>Home</vt:lpstr>
      <vt:lpstr>Begroting</vt:lpstr>
      <vt:lpstr>Rapportages</vt:lpstr>
      <vt:lpstr>Analyse</vt:lpstr>
      <vt:lpstr>Helpcentrum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Handleiding Trial</dc:title>
  <dc:creator>Laurie Hendriks</dc:creator>
  <cp:lastModifiedBy>Laurie Hendriks</cp:lastModifiedBy>
  <cp:revision>3</cp:revision>
  <dcterms:created xsi:type="dcterms:W3CDTF">2020-01-28T13:04:35Z</dcterms:created>
  <dcterms:modified xsi:type="dcterms:W3CDTF">2020-03-12T08:31:07Z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0x0101000A691EF4496FBD4AA3D8C23680EA7F25</vt:lpwstr>
  </property>
</Properties>
</file>