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8" r:id="rId3"/>
    <p:sldId id="268" r:id="rId4"/>
    <p:sldId id="271" r:id="rId5"/>
    <p:sldId id="259" r:id="rId6"/>
    <p:sldId id="267" r:id="rId7"/>
    <p:sldId id="273" r:id="rId8"/>
    <p:sldId id="276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0BBC4-7F4C-482B-9F22-10C51E5828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EE628FD-15C0-4275-9BED-B0D240C36629}">
      <dgm:prSet phldrT="[Tekst]"/>
      <dgm:spPr/>
      <dgm:t>
        <a:bodyPr/>
        <a:lstStyle/>
        <a:p>
          <a:r>
            <a:rPr lang="nl-NL" dirty="0"/>
            <a:t>Verleden</a:t>
          </a:r>
        </a:p>
      </dgm:t>
    </dgm:pt>
    <dgm:pt modelId="{026E4D50-9095-4A2A-B325-6C094FD70AFB}" type="parTrans" cxnId="{E9E484A7-8CFC-4F50-A3F7-43AA426536C8}">
      <dgm:prSet/>
      <dgm:spPr/>
      <dgm:t>
        <a:bodyPr/>
        <a:lstStyle/>
        <a:p>
          <a:endParaRPr lang="nl-NL"/>
        </a:p>
      </dgm:t>
    </dgm:pt>
    <dgm:pt modelId="{22EEE019-2265-4BB0-8056-5107A5108609}" type="sibTrans" cxnId="{E9E484A7-8CFC-4F50-A3F7-43AA426536C8}">
      <dgm:prSet/>
      <dgm:spPr/>
      <dgm:t>
        <a:bodyPr/>
        <a:lstStyle/>
        <a:p>
          <a:endParaRPr lang="nl-NL"/>
        </a:p>
      </dgm:t>
    </dgm:pt>
    <dgm:pt modelId="{B2DBA3A4-5F4F-4948-846A-2E8A82C72E8C}">
      <dgm:prSet phldrT="[Tekst]"/>
      <dgm:spPr/>
      <dgm:t>
        <a:bodyPr/>
        <a:lstStyle/>
        <a:p>
          <a:r>
            <a:rPr lang="nl-NL" dirty="0"/>
            <a:t>Score keeper</a:t>
          </a:r>
        </a:p>
      </dgm:t>
    </dgm:pt>
    <dgm:pt modelId="{85F35D34-4552-481D-99C6-2C3A862251F9}" type="parTrans" cxnId="{BE9162E5-7F11-4585-979C-6888AE4A9DA1}">
      <dgm:prSet/>
      <dgm:spPr/>
      <dgm:t>
        <a:bodyPr/>
        <a:lstStyle/>
        <a:p>
          <a:endParaRPr lang="nl-NL"/>
        </a:p>
      </dgm:t>
    </dgm:pt>
    <dgm:pt modelId="{37777525-E89B-4FAD-8DC1-4BADFE1FC5CA}" type="sibTrans" cxnId="{BE9162E5-7F11-4585-979C-6888AE4A9DA1}">
      <dgm:prSet/>
      <dgm:spPr/>
      <dgm:t>
        <a:bodyPr/>
        <a:lstStyle/>
        <a:p>
          <a:endParaRPr lang="nl-NL"/>
        </a:p>
      </dgm:t>
    </dgm:pt>
    <dgm:pt modelId="{AEDEEB79-1EDB-4F75-9D48-6F1B67DC5375}">
      <dgm:prSet phldrT="[Tekst]"/>
      <dgm:spPr/>
      <dgm:t>
        <a:bodyPr/>
        <a:lstStyle/>
        <a:p>
          <a:r>
            <a:rPr lang="nl-NL" dirty="0"/>
            <a:t>registratie</a:t>
          </a:r>
        </a:p>
      </dgm:t>
    </dgm:pt>
    <dgm:pt modelId="{EF66065B-54CB-4B67-882C-A2F280A98E4B}" type="parTrans" cxnId="{3E170CDD-6A38-4F26-B303-F52D5CE4A0CD}">
      <dgm:prSet/>
      <dgm:spPr/>
      <dgm:t>
        <a:bodyPr/>
        <a:lstStyle/>
        <a:p>
          <a:endParaRPr lang="nl-NL"/>
        </a:p>
      </dgm:t>
    </dgm:pt>
    <dgm:pt modelId="{C5E0FD25-2E72-4378-B548-4409CF0C481B}" type="sibTrans" cxnId="{3E170CDD-6A38-4F26-B303-F52D5CE4A0CD}">
      <dgm:prSet/>
      <dgm:spPr/>
      <dgm:t>
        <a:bodyPr/>
        <a:lstStyle/>
        <a:p>
          <a:endParaRPr lang="nl-NL"/>
        </a:p>
      </dgm:t>
    </dgm:pt>
    <dgm:pt modelId="{AF812C73-FB00-4A1D-AC4A-8954917EA083}">
      <dgm:prSet phldrT="[Tekst]"/>
      <dgm:spPr/>
      <dgm:t>
        <a:bodyPr/>
        <a:lstStyle/>
        <a:p>
          <a:r>
            <a:rPr lang="nl-NL" dirty="0"/>
            <a:t>Heden</a:t>
          </a:r>
        </a:p>
      </dgm:t>
    </dgm:pt>
    <dgm:pt modelId="{13AE8659-B6A3-495F-8A61-638273C1D275}" type="parTrans" cxnId="{C24B9F22-0992-4FA3-82B6-40DB58BA4E37}">
      <dgm:prSet/>
      <dgm:spPr/>
      <dgm:t>
        <a:bodyPr/>
        <a:lstStyle/>
        <a:p>
          <a:endParaRPr lang="nl-NL"/>
        </a:p>
      </dgm:t>
    </dgm:pt>
    <dgm:pt modelId="{1AA1FE0F-87A2-4D1E-8FB4-FF8F9AF04E53}" type="sibTrans" cxnId="{C24B9F22-0992-4FA3-82B6-40DB58BA4E37}">
      <dgm:prSet/>
      <dgm:spPr/>
      <dgm:t>
        <a:bodyPr/>
        <a:lstStyle/>
        <a:p>
          <a:endParaRPr lang="nl-NL"/>
        </a:p>
      </dgm:t>
    </dgm:pt>
    <dgm:pt modelId="{B993A234-A022-4761-A4F2-70136A269EEB}">
      <dgm:prSet phldrT="[Tekst]"/>
      <dgm:spPr/>
      <dgm:t>
        <a:bodyPr/>
        <a:lstStyle/>
        <a:p>
          <a:r>
            <a:rPr lang="nl-NL" dirty="0"/>
            <a:t>Financial controller</a:t>
          </a:r>
        </a:p>
      </dgm:t>
    </dgm:pt>
    <dgm:pt modelId="{0795C758-FBE8-4B05-8202-60E948A99278}" type="parTrans" cxnId="{4E018441-AE40-4143-8934-E43D1E3F3C4C}">
      <dgm:prSet/>
      <dgm:spPr/>
      <dgm:t>
        <a:bodyPr/>
        <a:lstStyle/>
        <a:p>
          <a:endParaRPr lang="nl-NL"/>
        </a:p>
      </dgm:t>
    </dgm:pt>
    <dgm:pt modelId="{8B2A2576-3AC9-4FF6-97B1-FFCA84013546}" type="sibTrans" cxnId="{4E018441-AE40-4143-8934-E43D1E3F3C4C}">
      <dgm:prSet/>
      <dgm:spPr/>
      <dgm:t>
        <a:bodyPr/>
        <a:lstStyle/>
        <a:p>
          <a:endParaRPr lang="nl-NL"/>
        </a:p>
      </dgm:t>
    </dgm:pt>
    <dgm:pt modelId="{06F87C88-C178-40E9-9DDF-30B8C93FF606}">
      <dgm:prSet phldrT="[Tekst]"/>
      <dgm:spPr/>
      <dgm:t>
        <a:bodyPr/>
        <a:lstStyle/>
        <a:p>
          <a:r>
            <a:rPr lang="nl-NL" dirty="0"/>
            <a:t>Management controller</a:t>
          </a:r>
        </a:p>
      </dgm:t>
    </dgm:pt>
    <dgm:pt modelId="{E8556733-7701-4166-B1F8-5B0C0114B213}" type="parTrans" cxnId="{250261D4-4C4C-4362-85D9-3AA44038FAD7}">
      <dgm:prSet/>
      <dgm:spPr/>
      <dgm:t>
        <a:bodyPr/>
        <a:lstStyle/>
        <a:p>
          <a:endParaRPr lang="nl-NL"/>
        </a:p>
      </dgm:t>
    </dgm:pt>
    <dgm:pt modelId="{FB7E8FB9-93C6-404C-AC26-EE841B4E4331}" type="sibTrans" cxnId="{250261D4-4C4C-4362-85D9-3AA44038FAD7}">
      <dgm:prSet/>
      <dgm:spPr/>
      <dgm:t>
        <a:bodyPr/>
        <a:lstStyle/>
        <a:p>
          <a:endParaRPr lang="nl-NL"/>
        </a:p>
      </dgm:t>
    </dgm:pt>
    <dgm:pt modelId="{4D33B1A6-6FED-4138-A9C2-922B15AAC532}">
      <dgm:prSet phldrT="[Tekst]"/>
      <dgm:spPr/>
      <dgm:t>
        <a:bodyPr/>
        <a:lstStyle/>
        <a:p>
          <a:r>
            <a:rPr lang="nl-NL" dirty="0"/>
            <a:t>Toekomst</a:t>
          </a:r>
        </a:p>
      </dgm:t>
    </dgm:pt>
    <dgm:pt modelId="{2AD382BF-DDF1-42A3-B990-C33D0238382B}" type="parTrans" cxnId="{94ABA9B0-79C4-43D8-A0CD-4B3059BF1515}">
      <dgm:prSet/>
      <dgm:spPr/>
      <dgm:t>
        <a:bodyPr/>
        <a:lstStyle/>
        <a:p>
          <a:endParaRPr lang="nl-NL"/>
        </a:p>
      </dgm:t>
    </dgm:pt>
    <dgm:pt modelId="{8FD34B67-E264-4557-8C0B-885C367CDA99}" type="sibTrans" cxnId="{94ABA9B0-79C4-43D8-A0CD-4B3059BF1515}">
      <dgm:prSet/>
      <dgm:spPr/>
      <dgm:t>
        <a:bodyPr/>
        <a:lstStyle/>
        <a:p>
          <a:endParaRPr lang="nl-NL"/>
        </a:p>
      </dgm:t>
    </dgm:pt>
    <dgm:pt modelId="{D06EAAB4-9440-4B52-B9D2-45F6F0FD46F9}">
      <dgm:prSet phldrT="[Tekst]"/>
      <dgm:spPr/>
      <dgm:t>
        <a:bodyPr/>
        <a:lstStyle/>
        <a:p>
          <a:r>
            <a:rPr lang="nl-NL" dirty="0"/>
            <a:t>Business controller</a:t>
          </a:r>
        </a:p>
      </dgm:t>
    </dgm:pt>
    <dgm:pt modelId="{5D3E13E8-33F2-4D00-AC81-1262BC2E5786}" type="parTrans" cxnId="{74E9CE43-40B7-46A4-BBE1-689DB3355EDB}">
      <dgm:prSet/>
      <dgm:spPr/>
      <dgm:t>
        <a:bodyPr/>
        <a:lstStyle/>
        <a:p>
          <a:endParaRPr lang="nl-NL"/>
        </a:p>
      </dgm:t>
    </dgm:pt>
    <dgm:pt modelId="{8560786A-2160-4B0F-91B2-E891748BCEA9}" type="sibTrans" cxnId="{74E9CE43-40B7-46A4-BBE1-689DB3355EDB}">
      <dgm:prSet/>
      <dgm:spPr/>
      <dgm:t>
        <a:bodyPr/>
        <a:lstStyle/>
        <a:p>
          <a:endParaRPr lang="nl-NL"/>
        </a:p>
      </dgm:t>
    </dgm:pt>
    <dgm:pt modelId="{E473A054-6EF7-447B-998D-DFB94AB31798}">
      <dgm:prSet phldrT="[Tekst]"/>
      <dgm:spPr/>
      <dgm:t>
        <a:bodyPr/>
        <a:lstStyle/>
        <a:p>
          <a:r>
            <a:rPr lang="nl-NL" dirty="0"/>
            <a:t>Netwerk controller</a:t>
          </a:r>
        </a:p>
      </dgm:t>
    </dgm:pt>
    <dgm:pt modelId="{6829A667-441A-428B-9465-F69380C820C1}" type="parTrans" cxnId="{2428842B-8ABF-4199-B49A-BB02261021B8}">
      <dgm:prSet/>
      <dgm:spPr/>
      <dgm:t>
        <a:bodyPr/>
        <a:lstStyle/>
        <a:p>
          <a:endParaRPr lang="nl-NL"/>
        </a:p>
      </dgm:t>
    </dgm:pt>
    <dgm:pt modelId="{4933A335-28AC-46A9-9350-6E86BCE5AEC7}" type="sibTrans" cxnId="{2428842B-8ABF-4199-B49A-BB02261021B8}">
      <dgm:prSet/>
      <dgm:spPr/>
      <dgm:t>
        <a:bodyPr/>
        <a:lstStyle/>
        <a:p>
          <a:endParaRPr lang="nl-NL"/>
        </a:p>
      </dgm:t>
    </dgm:pt>
    <dgm:pt modelId="{98BCAD09-7AC3-476F-A5C8-E3A55FB1D1C1}">
      <dgm:prSet phldrT="[Tekst]"/>
      <dgm:spPr/>
      <dgm:t>
        <a:bodyPr/>
        <a:lstStyle/>
        <a:p>
          <a:endParaRPr lang="nl-NL" dirty="0"/>
        </a:p>
      </dgm:t>
    </dgm:pt>
    <dgm:pt modelId="{43EFCCC6-2D3C-4A85-BC28-3BA8639476A1}" type="parTrans" cxnId="{F9755A30-6890-4F76-BD22-2C1E2F5D9CF7}">
      <dgm:prSet/>
      <dgm:spPr/>
      <dgm:t>
        <a:bodyPr/>
        <a:lstStyle/>
        <a:p>
          <a:endParaRPr lang="nl-NL"/>
        </a:p>
      </dgm:t>
    </dgm:pt>
    <dgm:pt modelId="{B2A5AAA0-127D-4B2C-A1D8-D06263ED44A3}" type="sibTrans" cxnId="{F9755A30-6890-4F76-BD22-2C1E2F5D9CF7}">
      <dgm:prSet/>
      <dgm:spPr/>
      <dgm:t>
        <a:bodyPr/>
        <a:lstStyle/>
        <a:p>
          <a:endParaRPr lang="nl-NL"/>
        </a:p>
      </dgm:t>
    </dgm:pt>
    <dgm:pt modelId="{27C004AC-8A83-4228-B98F-6D24D1AECE90}" type="pres">
      <dgm:prSet presAssocID="{7B30BBC4-7F4C-482B-9F22-10C51E582844}" presName="Name0" presStyleCnt="0">
        <dgm:presLayoutVars>
          <dgm:dir/>
          <dgm:animLvl val="lvl"/>
          <dgm:resizeHandles val="exact"/>
        </dgm:presLayoutVars>
      </dgm:prSet>
      <dgm:spPr/>
    </dgm:pt>
    <dgm:pt modelId="{D8F00800-1FE4-472A-9FE4-F9446A65EF8D}" type="pres">
      <dgm:prSet presAssocID="{7B30BBC4-7F4C-482B-9F22-10C51E582844}" presName="tSp" presStyleCnt="0"/>
      <dgm:spPr/>
    </dgm:pt>
    <dgm:pt modelId="{DF1D04D7-5F32-437A-A85B-93322DBBC6AE}" type="pres">
      <dgm:prSet presAssocID="{7B30BBC4-7F4C-482B-9F22-10C51E582844}" presName="bSp" presStyleCnt="0"/>
      <dgm:spPr/>
    </dgm:pt>
    <dgm:pt modelId="{5FA6491A-80BD-4258-8FA0-004A16E7877C}" type="pres">
      <dgm:prSet presAssocID="{7B30BBC4-7F4C-482B-9F22-10C51E582844}" presName="process" presStyleCnt="0"/>
      <dgm:spPr/>
    </dgm:pt>
    <dgm:pt modelId="{DCF2E8AB-25DD-414E-A684-FAC1A225E104}" type="pres">
      <dgm:prSet presAssocID="{2EE628FD-15C0-4275-9BED-B0D240C36629}" presName="composite1" presStyleCnt="0"/>
      <dgm:spPr/>
    </dgm:pt>
    <dgm:pt modelId="{A3CF8BEE-D66C-47DC-922F-4C64634DEFA0}" type="pres">
      <dgm:prSet presAssocID="{2EE628FD-15C0-4275-9BED-B0D240C36629}" presName="dummyNode1" presStyleLbl="node1" presStyleIdx="0" presStyleCnt="3"/>
      <dgm:spPr/>
    </dgm:pt>
    <dgm:pt modelId="{47A27623-71CF-4AD9-B6DA-C8F8FBE5BB62}" type="pres">
      <dgm:prSet presAssocID="{2EE628FD-15C0-4275-9BED-B0D240C36629}" presName="childNode1" presStyleLbl="bgAcc1" presStyleIdx="0" presStyleCnt="3">
        <dgm:presLayoutVars>
          <dgm:bulletEnabled val="1"/>
        </dgm:presLayoutVars>
      </dgm:prSet>
      <dgm:spPr/>
    </dgm:pt>
    <dgm:pt modelId="{F1B9CE24-8C25-4FAD-8BBE-D8DBDA6AB313}" type="pres">
      <dgm:prSet presAssocID="{2EE628FD-15C0-4275-9BED-B0D240C36629}" presName="childNode1tx" presStyleLbl="bgAcc1" presStyleIdx="0" presStyleCnt="3">
        <dgm:presLayoutVars>
          <dgm:bulletEnabled val="1"/>
        </dgm:presLayoutVars>
      </dgm:prSet>
      <dgm:spPr/>
    </dgm:pt>
    <dgm:pt modelId="{51F84F97-63CA-436C-B77A-50289809C583}" type="pres">
      <dgm:prSet presAssocID="{2EE628FD-15C0-4275-9BED-B0D240C3662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BF7ADEF-E68B-4A92-B0CA-B668C8F16354}" type="pres">
      <dgm:prSet presAssocID="{2EE628FD-15C0-4275-9BED-B0D240C36629}" presName="connSite1" presStyleCnt="0"/>
      <dgm:spPr/>
    </dgm:pt>
    <dgm:pt modelId="{BDF41F84-E983-4B52-B671-C4042ED74B97}" type="pres">
      <dgm:prSet presAssocID="{22EEE019-2265-4BB0-8056-5107A5108609}" presName="Name9" presStyleLbl="sibTrans2D1" presStyleIdx="0" presStyleCnt="2"/>
      <dgm:spPr/>
    </dgm:pt>
    <dgm:pt modelId="{11A8281C-9803-4897-9998-898B4807948C}" type="pres">
      <dgm:prSet presAssocID="{AF812C73-FB00-4A1D-AC4A-8954917EA083}" presName="composite2" presStyleCnt="0"/>
      <dgm:spPr/>
    </dgm:pt>
    <dgm:pt modelId="{FCE354D4-31B8-4111-BAE7-5725303C5EC2}" type="pres">
      <dgm:prSet presAssocID="{AF812C73-FB00-4A1D-AC4A-8954917EA083}" presName="dummyNode2" presStyleLbl="node1" presStyleIdx="0" presStyleCnt="3"/>
      <dgm:spPr/>
    </dgm:pt>
    <dgm:pt modelId="{255A1362-C6AE-4809-AF5E-FA4E5337EBDF}" type="pres">
      <dgm:prSet presAssocID="{AF812C73-FB00-4A1D-AC4A-8954917EA083}" presName="childNode2" presStyleLbl="bgAcc1" presStyleIdx="1" presStyleCnt="3">
        <dgm:presLayoutVars>
          <dgm:bulletEnabled val="1"/>
        </dgm:presLayoutVars>
      </dgm:prSet>
      <dgm:spPr/>
    </dgm:pt>
    <dgm:pt modelId="{D905E58C-08AB-47F1-A4D4-5A9CC49FA58B}" type="pres">
      <dgm:prSet presAssocID="{AF812C73-FB00-4A1D-AC4A-8954917EA083}" presName="childNode2tx" presStyleLbl="bgAcc1" presStyleIdx="1" presStyleCnt="3">
        <dgm:presLayoutVars>
          <dgm:bulletEnabled val="1"/>
        </dgm:presLayoutVars>
      </dgm:prSet>
      <dgm:spPr/>
    </dgm:pt>
    <dgm:pt modelId="{91A18AEA-AB53-4060-853A-A7BB7BA4B4A6}" type="pres">
      <dgm:prSet presAssocID="{AF812C73-FB00-4A1D-AC4A-8954917EA08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E56243A-D852-4F3A-9BA6-BB54B6293E32}" type="pres">
      <dgm:prSet presAssocID="{AF812C73-FB00-4A1D-AC4A-8954917EA083}" presName="connSite2" presStyleCnt="0"/>
      <dgm:spPr/>
    </dgm:pt>
    <dgm:pt modelId="{BC3EB444-A3B3-492A-8E8D-C0F4A616605F}" type="pres">
      <dgm:prSet presAssocID="{1AA1FE0F-87A2-4D1E-8FB4-FF8F9AF04E53}" presName="Name18" presStyleLbl="sibTrans2D1" presStyleIdx="1" presStyleCnt="2"/>
      <dgm:spPr/>
    </dgm:pt>
    <dgm:pt modelId="{A5F83BBE-49D0-4F78-AD1B-979C91F2B27A}" type="pres">
      <dgm:prSet presAssocID="{4D33B1A6-6FED-4138-A9C2-922B15AAC532}" presName="composite1" presStyleCnt="0"/>
      <dgm:spPr/>
    </dgm:pt>
    <dgm:pt modelId="{E81EB6EF-3A87-4512-B959-5DD3E8247514}" type="pres">
      <dgm:prSet presAssocID="{4D33B1A6-6FED-4138-A9C2-922B15AAC532}" presName="dummyNode1" presStyleLbl="node1" presStyleIdx="1" presStyleCnt="3"/>
      <dgm:spPr/>
    </dgm:pt>
    <dgm:pt modelId="{4AB00067-8E47-444D-8CE3-2EBB4B8661F6}" type="pres">
      <dgm:prSet presAssocID="{4D33B1A6-6FED-4138-A9C2-922B15AAC532}" presName="childNode1" presStyleLbl="bgAcc1" presStyleIdx="2" presStyleCnt="3">
        <dgm:presLayoutVars>
          <dgm:bulletEnabled val="1"/>
        </dgm:presLayoutVars>
      </dgm:prSet>
      <dgm:spPr/>
    </dgm:pt>
    <dgm:pt modelId="{A2EF7665-C0F2-48EE-888F-9AFD460F1FB9}" type="pres">
      <dgm:prSet presAssocID="{4D33B1A6-6FED-4138-A9C2-922B15AAC532}" presName="childNode1tx" presStyleLbl="bgAcc1" presStyleIdx="2" presStyleCnt="3">
        <dgm:presLayoutVars>
          <dgm:bulletEnabled val="1"/>
        </dgm:presLayoutVars>
      </dgm:prSet>
      <dgm:spPr/>
    </dgm:pt>
    <dgm:pt modelId="{8A44257B-68C9-48F0-9897-DB54467B5806}" type="pres">
      <dgm:prSet presAssocID="{4D33B1A6-6FED-4138-A9C2-922B15AAC53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7195426-0DC3-4CC5-A841-27ED5B2EB706}" type="pres">
      <dgm:prSet presAssocID="{4D33B1A6-6FED-4138-A9C2-922B15AAC532}" presName="connSite1" presStyleCnt="0"/>
      <dgm:spPr/>
    </dgm:pt>
  </dgm:ptLst>
  <dgm:cxnLst>
    <dgm:cxn modelId="{C24B9F22-0992-4FA3-82B6-40DB58BA4E37}" srcId="{7B30BBC4-7F4C-482B-9F22-10C51E582844}" destId="{AF812C73-FB00-4A1D-AC4A-8954917EA083}" srcOrd="1" destOrd="0" parTransId="{13AE8659-B6A3-495F-8A61-638273C1D275}" sibTransId="{1AA1FE0F-87A2-4D1E-8FB4-FF8F9AF04E53}"/>
    <dgm:cxn modelId="{EF7FF127-0B1F-41D8-A713-768FB74C768B}" type="presOf" srcId="{98BCAD09-7AC3-476F-A5C8-E3A55FB1D1C1}" destId="{47A27623-71CF-4AD9-B6DA-C8F8FBE5BB62}" srcOrd="0" destOrd="0" presId="urn:microsoft.com/office/officeart/2005/8/layout/hProcess4"/>
    <dgm:cxn modelId="{2428842B-8ABF-4199-B49A-BB02261021B8}" srcId="{4D33B1A6-6FED-4138-A9C2-922B15AAC532}" destId="{E473A054-6EF7-447B-998D-DFB94AB31798}" srcOrd="1" destOrd="0" parTransId="{6829A667-441A-428B-9465-F69380C820C1}" sibTransId="{4933A335-28AC-46A9-9350-6E86BCE5AEC7}"/>
    <dgm:cxn modelId="{F9755A30-6890-4F76-BD22-2C1E2F5D9CF7}" srcId="{2EE628FD-15C0-4275-9BED-B0D240C36629}" destId="{98BCAD09-7AC3-476F-A5C8-E3A55FB1D1C1}" srcOrd="0" destOrd="0" parTransId="{43EFCCC6-2D3C-4A85-BC28-3BA8639476A1}" sibTransId="{B2A5AAA0-127D-4B2C-A1D8-D06263ED44A3}"/>
    <dgm:cxn modelId="{E58C8938-ED70-4B92-AEF7-6471AE81221E}" type="presOf" srcId="{D06EAAB4-9440-4B52-B9D2-45F6F0FD46F9}" destId="{A2EF7665-C0F2-48EE-888F-9AFD460F1FB9}" srcOrd="1" destOrd="0" presId="urn:microsoft.com/office/officeart/2005/8/layout/hProcess4"/>
    <dgm:cxn modelId="{4E018441-AE40-4143-8934-E43D1E3F3C4C}" srcId="{AF812C73-FB00-4A1D-AC4A-8954917EA083}" destId="{B993A234-A022-4761-A4F2-70136A269EEB}" srcOrd="0" destOrd="0" parTransId="{0795C758-FBE8-4B05-8202-60E948A99278}" sibTransId="{8B2A2576-3AC9-4FF6-97B1-FFCA84013546}"/>
    <dgm:cxn modelId="{74E9CE43-40B7-46A4-BBE1-689DB3355EDB}" srcId="{4D33B1A6-6FED-4138-A9C2-922B15AAC532}" destId="{D06EAAB4-9440-4B52-B9D2-45F6F0FD46F9}" srcOrd="0" destOrd="0" parTransId="{5D3E13E8-33F2-4D00-AC81-1262BC2E5786}" sibTransId="{8560786A-2160-4B0F-91B2-E891748BCEA9}"/>
    <dgm:cxn modelId="{0C9AD446-349B-49DC-A835-C66A75EB1B75}" type="presOf" srcId="{2EE628FD-15C0-4275-9BED-B0D240C36629}" destId="{51F84F97-63CA-436C-B77A-50289809C583}" srcOrd="0" destOrd="0" presId="urn:microsoft.com/office/officeart/2005/8/layout/hProcess4"/>
    <dgm:cxn modelId="{E17F414B-C5D6-4A99-83CA-149E4CB5EE00}" type="presOf" srcId="{D06EAAB4-9440-4B52-B9D2-45F6F0FD46F9}" destId="{4AB00067-8E47-444D-8CE3-2EBB4B8661F6}" srcOrd="0" destOrd="0" presId="urn:microsoft.com/office/officeart/2005/8/layout/hProcess4"/>
    <dgm:cxn modelId="{1F26254F-D048-4C94-B499-BDB39E664247}" type="presOf" srcId="{B2DBA3A4-5F4F-4948-846A-2E8A82C72E8C}" destId="{47A27623-71CF-4AD9-B6DA-C8F8FBE5BB62}" srcOrd="0" destOrd="1" presId="urn:microsoft.com/office/officeart/2005/8/layout/hProcess4"/>
    <dgm:cxn modelId="{7D168D75-CCA8-4F27-93AC-152D272EE578}" type="presOf" srcId="{AF812C73-FB00-4A1D-AC4A-8954917EA083}" destId="{91A18AEA-AB53-4060-853A-A7BB7BA4B4A6}" srcOrd="0" destOrd="0" presId="urn:microsoft.com/office/officeart/2005/8/layout/hProcess4"/>
    <dgm:cxn modelId="{ECB86891-C766-49F3-9F77-852E467A9076}" type="presOf" srcId="{1AA1FE0F-87A2-4D1E-8FB4-FF8F9AF04E53}" destId="{BC3EB444-A3B3-492A-8E8D-C0F4A616605F}" srcOrd="0" destOrd="0" presId="urn:microsoft.com/office/officeart/2005/8/layout/hProcess4"/>
    <dgm:cxn modelId="{A38FF8A1-93FD-44AE-82CF-6475E940B392}" type="presOf" srcId="{B2DBA3A4-5F4F-4948-846A-2E8A82C72E8C}" destId="{F1B9CE24-8C25-4FAD-8BBE-D8DBDA6AB313}" srcOrd="1" destOrd="1" presId="urn:microsoft.com/office/officeart/2005/8/layout/hProcess4"/>
    <dgm:cxn modelId="{A95827A2-8FAA-4B8C-83EA-106E8F69B247}" type="presOf" srcId="{E473A054-6EF7-447B-998D-DFB94AB31798}" destId="{A2EF7665-C0F2-48EE-888F-9AFD460F1FB9}" srcOrd="1" destOrd="1" presId="urn:microsoft.com/office/officeart/2005/8/layout/hProcess4"/>
    <dgm:cxn modelId="{E9E484A7-8CFC-4F50-A3F7-43AA426536C8}" srcId="{7B30BBC4-7F4C-482B-9F22-10C51E582844}" destId="{2EE628FD-15C0-4275-9BED-B0D240C36629}" srcOrd="0" destOrd="0" parTransId="{026E4D50-9095-4A2A-B325-6C094FD70AFB}" sibTransId="{22EEE019-2265-4BB0-8056-5107A5108609}"/>
    <dgm:cxn modelId="{94ABA9B0-79C4-43D8-A0CD-4B3059BF1515}" srcId="{7B30BBC4-7F4C-482B-9F22-10C51E582844}" destId="{4D33B1A6-6FED-4138-A9C2-922B15AAC532}" srcOrd="2" destOrd="0" parTransId="{2AD382BF-DDF1-42A3-B990-C33D0238382B}" sibTransId="{8FD34B67-E264-4557-8C0B-885C367CDA99}"/>
    <dgm:cxn modelId="{10E0CAC2-6310-4CD7-B465-ED288EAF227F}" type="presOf" srcId="{B993A234-A022-4761-A4F2-70136A269EEB}" destId="{D905E58C-08AB-47F1-A4D4-5A9CC49FA58B}" srcOrd="1" destOrd="0" presId="urn:microsoft.com/office/officeart/2005/8/layout/hProcess4"/>
    <dgm:cxn modelId="{BA6960CA-2E89-4505-A994-C4DBAE39F634}" type="presOf" srcId="{7B30BBC4-7F4C-482B-9F22-10C51E582844}" destId="{27C004AC-8A83-4228-B98F-6D24D1AECE90}" srcOrd="0" destOrd="0" presId="urn:microsoft.com/office/officeart/2005/8/layout/hProcess4"/>
    <dgm:cxn modelId="{83F76CCA-E463-4A5F-9A0B-85335ADFC65E}" type="presOf" srcId="{06F87C88-C178-40E9-9DDF-30B8C93FF606}" destId="{255A1362-C6AE-4809-AF5E-FA4E5337EBDF}" srcOrd="0" destOrd="1" presId="urn:microsoft.com/office/officeart/2005/8/layout/hProcess4"/>
    <dgm:cxn modelId="{4DBB79D0-6B21-4B04-B5D8-F6848A9AE48A}" type="presOf" srcId="{4D33B1A6-6FED-4138-A9C2-922B15AAC532}" destId="{8A44257B-68C9-48F0-9897-DB54467B5806}" srcOrd="0" destOrd="0" presId="urn:microsoft.com/office/officeart/2005/8/layout/hProcess4"/>
    <dgm:cxn modelId="{B425D8D2-6DBB-43E3-B3FE-96D585190C6E}" type="presOf" srcId="{98BCAD09-7AC3-476F-A5C8-E3A55FB1D1C1}" destId="{F1B9CE24-8C25-4FAD-8BBE-D8DBDA6AB313}" srcOrd="1" destOrd="0" presId="urn:microsoft.com/office/officeart/2005/8/layout/hProcess4"/>
    <dgm:cxn modelId="{C62359D3-62E7-40C8-9519-B9408231C5FD}" type="presOf" srcId="{AEDEEB79-1EDB-4F75-9D48-6F1B67DC5375}" destId="{F1B9CE24-8C25-4FAD-8BBE-D8DBDA6AB313}" srcOrd="1" destOrd="2" presId="urn:microsoft.com/office/officeart/2005/8/layout/hProcess4"/>
    <dgm:cxn modelId="{250261D4-4C4C-4362-85D9-3AA44038FAD7}" srcId="{AF812C73-FB00-4A1D-AC4A-8954917EA083}" destId="{06F87C88-C178-40E9-9DDF-30B8C93FF606}" srcOrd="1" destOrd="0" parTransId="{E8556733-7701-4166-B1F8-5B0C0114B213}" sibTransId="{FB7E8FB9-93C6-404C-AC26-EE841B4E4331}"/>
    <dgm:cxn modelId="{F60397DC-B746-4954-9279-66FAE3F189C7}" type="presOf" srcId="{E473A054-6EF7-447B-998D-DFB94AB31798}" destId="{4AB00067-8E47-444D-8CE3-2EBB4B8661F6}" srcOrd="0" destOrd="1" presId="urn:microsoft.com/office/officeart/2005/8/layout/hProcess4"/>
    <dgm:cxn modelId="{3E170CDD-6A38-4F26-B303-F52D5CE4A0CD}" srcId="{2EE628FD-15C0-4275-9BED-B0D240C36629}" destId="{AEDEEB79-1EDB-4F75-9D48-6F1B67DC5375}" srcOrd="2" destOrd="0" parTransId="{EF66065B-54CB-4B67-882C-A2F280A98E4B}" sibTransId="{C5E0FD25-2E72-4378-B548-4409CF0C481B}"/>
    <dgm:cxn modelId="{246314E1-89B0-44BD-8E8D-F65791D20E34}" type="presOf" srcId="{06F87C88-C178-40E9-9DDF-30B8C93FF606}" destId="{D905E58C-08AB-47F1-A4D4-5A9CC49FA58B}" srcOrd="1" destOrd="1" presId="urn:microsoft.com/office/officeart/2005/8/layout/hProcess4"/>
    <dgm:cxn modelId="{874D00E5-7658-4386-8B82-C0549348DAA5}" type="presOf" srcId="{B993A234-A022-4761-A4F2-70136A269EEB}" destId="{255A1362-C6AE-4809-AF5E-FA4E5337EBDF}" srcOrd="0" destOrd="0" presId="urn:microsoft.com/office/officeart/2005/8/layout/hProcess4"/>
    <dgm:cxn modelId="{BE9162E5-7F11-4585-979C-6888AE4A9DA1}" srcId="{2EE628FD-15C0-4275-9BED-B0D240C36629}" destId="{B2DBA3A4-5F4F-4948-846A-2E8A82C72E8C}" srcOrd="1" destOrd="0" parTransId="{85F35D34-4552-481D-99C6-2C3A862251F9}" sibTransId="{37777525-E89B-4FAD-8DC1-4BADFE1FC5CA}"/>
    <dgm:cxn modelId="{944E4AF4-0ABD-432D-8F65-90FC59179663}" type="presOf" srcId="{AEDEEB79-1EDB-4F75-9D48-6F1B67DC5375}" destId="{47A27623-71CF-4AD9-B6DA-C8F8FBE5BB62}" srcOrd="0" destOrd="2" presId="urn:microsoft.com/office/officeart/2005/8/layout/hProcess4"/>
    <dgm:cxn modelId="{51C00CF6-06AE-4E67-AA3B-3AB9EA98C4C2}" type="presOf" srcId="{22EEE019-2265-4BB0-8056-5107A5108609}" destId="{BDF41F84-E983-4B52-B671-C4042ED74B97}" srcOrd="0" destOrd="0" presId="urn:microsoft.com/office/officeart/2005/8/layout/hProcess4"/>
    <dgm:cxn modelId="{76528CD1-9908-4DCC-ADE1-4A49B5F676F2}" type="presParOf" srcId="{27C004AC-8A83-4228-B98F-6D24D1AECE90}" destId="{D8F00800-1FE4-472A-9FE4-F9446A65EF8D}" srcOrd="0" destOrd="0" presId="urn:microsoft.com/office/officeart/2005/8/layout/hProcess4"/>
    <dgm:cxn modelId="{97CC6B71-F462-41E3-8190-71D70A9EFD58}" type="presParOf" srcId="{27C004AC-8A83-4228-B98F-6D24D1AECE90}" destId="{DF1D04D7-5F32-437A-A85B-93322DBBC6AE}" srcOrd="1" destOrd="0" presId="urn:microsoft.com/office/officeart/2005/8/layout/hProcess4"/>
    <dgm:cxn modelId="{92C0AC47-D101-4111-BF6C-FBA207F1C59B}" type="presParOf" srcId="{27C004AC-8A83-4228-B98F-6D24D1AECE90}" destId="{5FA6491A-80BD-4258-8FA0-004A16E7877C}" srcOrd="2" destOrd="0" presId="urn:microsoft.com/office/officeart/2005/8/layout/hProcess4"/>
    <dgm:cxn modelId="{7963E0C2-20E2-4E6C-9DA7-C0EF629F8DFA}" type="presParOf" srcId="{5FA6491A-80BD-4258-8FA0-004A16E7877C}" destId="{DCF2E8AB-25DD-414E-A684-FAC1A225E104}" srcOrd="0" destOrd="0" presId="urn:microsoft.com/office/officeart/2005/8/layout/hProcess4"/>
    <dgm:cxn modelId="{5182AE25-4F43-4703-9E15-B78F247C7E33}" type="presParOf" srcId="{DCF2E8AB-25DD-414E-A684-FAC1A225E104}" destId="{A3CF8BEE-D66C-47DC-922F-4C64634DEFA0}" srcOrd="0" destOrd="0" presId="urn:microsoft.com/office/officeart/2005/8/layout/hProcess4"/>
    <dgm:cxn modelId="{C0660A35-2D9E-4058-B2EA-1280FBBC3112}" type="presParOf" srcId="{DCF2E8AB-25DD-414E-A684-FAC1A225E104}" destId="{47A27623-71CF-4AD9-B6DA-C8F8FBE5BB62}" srcOrd="1" destOrd="0" presId="urn:microsoft.com/office/officeart/2005/8/layout/hProcess4"/>
    <dgm:cxn modelId="{7539150A-AFFF-4227-99D7-ED00341024B2}" type="presParOf" srcId="{DCF2E8AB-25DD-414E-A684-FAC1A225E104}" destId="{F1B9CE24-8C25-4FAD-8BBE-D8DBDA6AB313}" srcOrd="2" destOrd="0" presId="urn:microsoft.com/office/officeart/2005/8/layout/hProcess4"/>
    <dgm:cxn modelId="{9F9B8FB4-AEAA-47FC-9FF2-1A23C6DA918F}" type="presParOf" srcId="{DCF2E8AB-25DD-414E-A684-FAC1A225E104}" destId="{51F84F97-63CA-436C-B77A-50289809C583}" srcOrd="3" destOrd="0" presId="urn:microsoft.com/office/officeart/2005/8/layout/hProcess4"/>
    <dgm:cxn modelId="{677B6F68-0BA2-4C6D-A28F-180CD160A524}" type="presParOf" srcId="{DCF2E8AB-25DD-414E-A684-FAC1A225E104}" destId="{FBF7ADEF-E68B-4A92-B0CA-B668C8F16354}" srcOrd="4" destOrd="0" presId="urn:microsoft.com/office/officeart/2005/8/layout/hProcess4"/>
    <dgm:cxn modelId="{880CDD8F-2F3A-4D21-A8B2-DF6D26DBD91F}" type="presParOf" srcId="{5FA6491A-80BD-4258-8FA0-004A16E7877C}" destId="{BDF41F84-E983-4B52-B671-C4042ED74B97}" srcOrd="1" destOrd="0" presId="urn:microsoft.com/office/officeart/2005/8/layout/hProcess4"/>
    <dgm:cxn modelId="{2C58F732-B75A-4986-BB9A-6C43B0D32D44}" type="presParOf" srcId="{5FA6491A-80BD-4258-8FA0-004A16E7877C}" destId="{11A8281C-9803-4897-9998-898B4807948C}" srcOrd="2" destOrd="0" presId="urn:microsoft.com/office/officeart/2005/8/layout/hProcess4"/>
    <dgm:cxn modelId="{F42D834D-9760-451E-A530-31D89E5F81AE}" type="presParOf" srcId="{11A8281C-9803-4897-9998-898B4807948C}" destId="{FCE354D4-31B8-4111-BAE7-5725303C5EC2}" srcOrd="0" destOrd="0" presId="urn:microsoft.com/office/officeart/2005/8/layout/hProcess4"/>
    <dgm:cxn modelId="{92638A1E-3787-4F6A-9B5C-FA94FE2DA419}" type="presParOf" srcId="{11A8281C-9803-4897-9998-898B4807948C}" destId="{255A1362-C6AE-4809-AF5E-FA4E5337EBDF}" srcOrd="1" destOrd="0" presId="urn:microsoft.com/office/officeart/2005/8/layout/hProcess4"/>
    <dgm:cxn modelId="{EA4C362E-3A55-457A-89C7-8234CEEED4E8}" type="presParOf" srcId="{11A8281C-9803-4897-9998-898B4807948C}" destId="{D905E58C-08AB-47F1-A4D4-5A9CC49FA58B}" srcOrd="2" destOrd="0" presId="urn:microsoft.com/office/officeart/2005/8/layout/hProcess4"/>
    <dgm:cxn modelId="{77EB0796-D91E-4762-8F38-2B7327B0A0FE}" type="presParOf" srcId="{11A8281C-9803-4897-9998-898B4807948C}" destId="{91A18AEA-AB53-4060-853A-A7BB7BA4B4A6}" srcOrd="3" destOrd="0" presId="urn:microsoft.com/office/officeart/2005/8/layout/hProcess4"/>
    <dgm:cxn modelId="{3661078A-4A1E-478F-A08B-C4F5212C997D}" type="presParOf" srcId="{11A8281C-9803-4897-9998-898B4807948C}" destId="{1E56243A-D852-4F3A-9BA6-BB54B6293E32}" srcOrd="4" destOrd="0" presId="urn:microsoft.com/office/officeart/2005/8/layout/hProcess4"/>
    <dgm:cxn modelId="{36B6275E-4CCD-4D05-9808-5FEEC2C7FAA0}" type="presParOf" srcId="{5FA6491A-80BD-4258-8FA0-004A16E7877C}" destId="{BC3EB444-A3B3-492A-8E8D-C0F4A616605F}" srcOrd="3" destOrd="0" presId="urn:microsoft.com/office/officeart/2005/8/layout/hProcess4"/>
    <dgm:cxn modelId="{8913B9D8-A9E3-4BD9-9C6E-F084455A670A}" type="presParOf" srcId="{5FA6491A-80BD-4258-8FA0-004A16E7877C}" destId="{A5F83BBE-49D0-4F78-AD1B-979C91F2B27A}" srcOrd="4" destOrd="0" presId="urn:microsoft.com/office/officeart/2005/8/layout/hProcess4"/>
    <dgm:cxn modelId="{62073306-1B6B-483E-87E8-F5F464453E53}" type="presParOf" srcId="{A5F83BBE-49D0-4F78-AD1B-979C91F2B27A}" destId="{E81EB6EF-3A87-4512-B959-5DD3E8247514}" srcOrd="0" destOrd="0" presId="urn:microsoft.com/office/officeart/2005/8/layout/hProcess4"/>
    <dgm:cxn modelId="{6E5F791F-BA70-4638-ADE7-2963EF3C07ED}" type="presParOf" srcId="{A5F83BBE-49D0-4F78-AD1B-979C91F2B27A}" destId="{4AB00067-8E47-444D-8CE3-2EBB4B8661F6}" srcOrd="1" destOrd="0" presId="urn:microsoft.com/office/officeart/2005/8/layout/hProcess4"/>
    <dgm:cxn modelId="{4C8B52AC-5C73-4EAD-969E-D3081EC2F0E2}" type="presParOf" srcId="{A5F83BBE-49D0-4F78-AD1B-979C91F2B27A}" destId="{A2EF7665-C0F2-48EE-888F-9AFD460F1FB9}" srcOrd="2" destOrd="0" presId="urn:microsoft.com/office/officeart/2005/8/layout/hProcess4"/>
    <dgm:cxn modelId="{3CDE57D3-F345-4369-B60A-661DDF76953D}" type="presParOf" srcId="{A5F83BBE-49D0-4F78-AD1B-979C91F2B27A}" destId="{8A44257B-68C9-48F0-9897-DB54467B5806}" srcOrd="3" destOrd="0" presId="urn:microsoft.com/office/officeart/2005/8/layout/hProcess4"/>
    <dgm:cxn modelId="{5D9FC780-C388-411B-BC94-D28CC136B9A0}" type="presParOf" srcId="{A5F83BBE-49D0-4F78-AD1B-979C91F2B27A}" destId="{E7195426-0DC3-4CC5-A841-27ED5B2EB7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7623-71CF-4AD9-B6DA-C8F8FBE5BB62}">
      <dsp:nvSpPr>
        <dsp:cNvPr id="0" name=""/>
        <dsp:cNvSpPr/>
      </dsp:nvSpPr>
      <dsp:spPr>
        <a:xfrm>
          <a:off x="25135" y="989766"/>
          <a:ext cx="2305922" cy="190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Score keeper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registratie</a:t>
          </a:r>
        </a:p>
      </dsp:txBody>
      <dsp:txXfrm>
        <a:off x="68903" y="1033534"/>
        <a:ext cx="2218386" cy="1406817"/>
      </dsp:txXfrm>
    </dsp:sp>
    <dsp:sp modelId="{BDF41F84-E983-4B52-B671-C4042ED74B97}">
      <dsp:nvSpPr>
        <dsp:cNvPr id="0" name=""/>
        <dsp:cNvSpPr/>
      </dsp:nvSpPr>
      <dsp:spPr>
        <a:xfrm>
          <a:off x="1306533" y="1390768"/>
          <a:ext cx="2619783" cy="2619783"/>
        </a:xfrm>
        <a:prstGeom prst="leftCircularArrow">
          <a:avLst>
            <a:gd name="adj1" fmla="val 3445"/>
            <a:gd name="adj2" fmla="val 426935"/>
            <a:gd name="adj3" fmla="val 2202446"/>
            <a:gd name="adj4" fmla="val 9024489"/>
            <a:gd name="adj5" fmla="val 40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84F97-63CA-436C-B77A-50289809C583}">
      <dsp:nvSpPr>
        <dsp:cNvPr id="0" name=""/>
        <dsp:cNvSpPr/>
      </dsp:nvSpPr>
      <dsp:spPr>
        <a:xfrm>
          <a:off x="537562" y="2484119"/>
          <a:ext cx="2049709" cy="815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Verleden</a:t>
          </a:r>
        </a:p>
      </dsp:txBody>
      <dsp:txXfrm>
        <a:off x="561435" y="2507992"/>
        <a:ext cx="2001963" cy="767355"/>
      </dsp:txXfrm>
    </dsp:sp>
    <dsp:sp modelId="{255A1362-C6AE-4809-AF5E-FA4E5337EBDF}">
      <dsp:nvSpPr>
        <dsp:cNvPr id="0" name=""/>
        <dsp:cNvSpPr/>
      </dsp:nvSpPr>
      <dsp:spPr>
        <a:xfrm>
          <a:off x="3017087" y="989766"/>
          <a:ext cx="2305922" cy="190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Financial controller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Management controller</a:t>
          </a:r>
        </a:p>
      </dsp:txBody>
      <dsp:txXfrm>
        <a:off x="3060855" y="1441085"/>
        <a:ext cx="2218386" cy="1406817"/>
      </dsp:txXfrm>
    </dsp:sp>
    <dsp:sp modelId="{BC3EB444-A3B3-492A-8E8D-C0F4A616605F}">
      <dsp:nvSpPr>
        <dsp:cNvPr id="0" name=""/>
        <dsp:cNvSpPr/>
      </dsp:nvSpPr>
      <dsp:spPr>
        <a:xfrm>
          <a:off x="4279269" y="-203687"/>
          <a:ext cx="2914429" cy="2914429"/>
        </a:xfrm>
        <a:prstGeom prst="circularArrow">
          <a:avLst>
            <a:gd name="adj1" fmla="val 3097"/>
            <a:gd name="adj2" fmla="val 380617"/>
            <a:gd name="adj3" fmla="val 19443872"/>
            <a:gd name="adj4" fmla="val 12575511"/>
            <a:gd name="adj5" fmla="val 36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8AEA-AB53-4060-853A-A7BB7BA4B4A6}">
      <dsp:nvSpPr>
        <dsp:cNvPr id="0" name=""/>
        <dsp:cNvSpPr/>
      </dsp:nvSpPr>
      <dsp:spPr>
        <a:xfrm>
          <a:off x="3529515" y="582215"/>
          <a:ext cx="2049709" cy="815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Heden</a:t>
          </a:r>
        </a:p>
      </dsp:txBody>
      <dsp:txXfrm>
        <a:off x="3553388" y="606088"/>
        <a:ext cx="2001963" cy="767355"/>
      </dsp:txXfrm>
    </dsp:sp>
    <dsp:sp modelId="{4AB00067-8E47-444D-8CE3-2EBB4B8661F6}">
      <dsp:nvSpPr>
        <dsp:cNvPr id="0" name=""/>
        <dsp:cNvSpPr/>
      </dsp:nvSpPr>
      <dsp:spPr>
        <a:xfrm>
          <a:off x="6009039" y="989766"/>
          <a:ext cx="2305922" cy="190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Business controller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Netwerk controller</a:t>
          </a:r>
        </a:p>
      </dsp:txBody>
      <dsp:txXfrm>
        <a:off x="6052807" y="1033534"/>
        <a:ext cx="2218386" cy="1406817"/>
      </dsp:txXfrm>
    </dsp:sp>
    <dsp:sp modelId="{8A44257B-68C9-48F0-9897-DB54467B5806}">
      <dsp:nvSpPr>
        <dsp:cNvPr id="0" name=""/>
        <dsp:cNvSpPr/>
      </dsp:nvSpPr>
      <dsp:spPr>
        <a:xfrm>
          <a:off x="6521467" y="2484119"/>
          <a:ext cx="2049709" cy="815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Toekomst</a:t>
          </a:r>
        </a:p>
      </dsp:txBody>
      <dsp:txXfrm>
        <a:off x="6545340" y="2507992"/>
        <a:ext cx="2001963" cy="76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ssionned.nl/strategie/pm/kp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5">
            <a:extLst>
              <a:ext uri="{FF2B5EF4-FFF2-40B4-BE49-F238E27FC236}">
                <a16:creationId xmlns:a16="http://schemas.microsoft.com/office/drawing/2014/main" id="{90A61547-2555-4DE2-A37F-A53E549174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412A83-32E0-4345-906C-E375F0313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29" y="4989945"/>
            <a:ext cx="3349371" cy="1605626"/>
          </a:xfrm>
          <a:prstGeom prst="rect">
            <a:avLst/>
          </a:prstGeom>
          <a:noFill/>
        </p:spPr>
      </p:pic>
      <p:pic>
        <p:nvPicPr>
          <p:cNvPr id="4" name="Picture 6" descr="Afbeeldingsresultaat voor change world">
            <a:extLst>
              <a:ext uri="{FF2B5EF4-FFF2-40B4-BE49-F238E27FC236}">
                <a16:creationId xmlns:a16="http://schemas.microsoft.com/office/drawing/2014/main" id="{A72D916D-EA5C-43D6-83E0-1E3FA11E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92" y="1767988"/>
            <a:ext cx="5280650" cy="30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2F703F7-0860-44FB-91C6-28DD7C0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26" y="-355490"/>
            <a:ext cx="8971339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b="1" dirty="0" err="1"/>
              <a:t>Stel</a:t>
            </a:r>
            <a:r>
              <a:rPr lang="en-US" sz="3000" b="1" dirty="0"/>
              <a:t> </a:t>
            </a:r>
            <a:r>
              <a:rPr lang="en-US" sz="3000" b="1" dirty="0" err="1"/>
              <a:t>dat</a:t>
            </a:r>
            <a:r>
              <a:rPr lang="en-US" sz="3000" b="1" dirty="0"/>
              <a:t> de (</a:t>
            </a:r>
            <a:r>
              <a:rPr lang="en-US" sz="3000" b="1" dirty="0" err="1"/>
              <a:t>onderwijs</a:t>
            </a:r>
            <a:r>
              <a:rPr lang="en-US" sz="3000" b="1" dirty="0"/>
              <a:t>) </a:t>
            </a:r>
            <a:r>
              <a:rPr lang="en-US" sz="3000" b="1" dirty="0" err="1"/>
              <a:t>wereld</a:t>
            </a:r>
            <a:r>
              <a:rPr lang="en-US" sz="3000" b="1" dirty="0"/>
              <a:t> </a:t>
            </a:r>
            <a:r>
              <a:rPr lang="en-US" sz="3000" b="1" dirty="0" err="1"/>
              <a:t>gaat</a:t>
            </a:r>
            <a:r>
              <a:rPr lang="en-US" sz="3000" b="1" dirty="0"/>
              <a:t> </a:t>
            </a:r>
            <a:r>
              <a:rPr lang="en-US" sz="3000" b="1" dirty="0" err="1"/>
              <a:t>veranderen</a:t>
            </a:r>
            <a:br>
              <a:rPr lang="en-US" sz="3000" b="1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ersoon, muur, dragen, bril&#10;&#10;Beschrijving is gegenereerd met zeer hoge betrouwbaarheid">
            <a:extLst>
              <a:ext uri="{FF2B5EF4-FFF2-40B4-BE49-F238E27FC236}">
                <a16:creationId xmlns:a16="http://schemas.microsoft.com/office/drawing/2014/main" id="{76D65C46-1A42-4B55-B6E0-D2BB4FBC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89" y="1930400"/>
            <a:ext cx="2736402" cy="18265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1C8AD5-B2F1-4BE5-84DB-AAA5F48A5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79" y="4750463"/>
            <a:ext cx="3810223" cy="182654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/>
              <a:t>De Samengroei Consultancy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EEB2BE-648E-43F1-8A3C-CD6FEBB0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33525"/>
            <a:ext cx="4389968" cy="450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Uw adviesbureau voor:</a:t>
            </a:r>
          </a:p>
          <a:p>
            <a:r>
              <a:rPr lang="nl-NL" dirty="0"/>
              <a:t>Adviesdienstverlening;</a:t>
            </a:r>
          </a:p>
          <a:p>
            <a:r>
              <a:rPr lang="nl-NL" dirty="0"/>
              <a:t>interim-management,</a:t>
            </a:r>
          </a:p>
          <a:p>
            <a:pPr marL="0" indent="0">
              <a:buNone/>
            </a:pPr>
            <a:r>
              <a:rPr lang="nl-NL" dirty="0"/>
              <a:t>Op het gebied van:</a:t>
            </a:r>
          </a:p>
          <a:p>
            <a:r>
              <a:rPr lang="nl-NL" dirty="0"/>
              <a:t>organisatie ontwikkeling;</a:t>
            </a:r>
          </a:p>
          <a:p>
            <a:r>
              <a:rPr lang="nl-NL" dirty="0"/>
              <a:t>in- en doorvoeren van excellente bedrijfsvoering; </a:t>
            </a:r>
          </a:p>
          <a:p>
            <a:r>
              <a:rPr lang="nl-NL" dirty="0"/>
              <a:t>het oplossen van strategische vraagstukken;</a:t>
            </a:r>
          </a:p>
          <a:p>
            <a:r>
              <a:rPr lang="nl-NL" dirty="0"/>
              <a:t>het ontwikkelen van een professionele cultuur in onderwijsorganisaties.</a:t>
            </a:r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1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23620-C356-43F7-929C-E72AC569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4" y="121761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/>
              <a:t>AFAS* </a:t>
            </a:r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De rol van de controller bestaat over 10 jaar niet meer.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AEAC17-85D5-499D-A897-643D516DA5B6}"/>
              </a:ext>
            </a:extLst>
          </p:cNvPr>
          <p:cNvSpPr txBox="1"/>
          <p:nvPr/>
        </p:nvSpPr>
        <p:spPr>
          <a:xfrm>
            <a:off x="677334" y="6400800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*AFAS magazine 15 januari 2015</a:t>
            </a:r>
          </a:p>
        </p:txBody>
      </p:sp>
    </p:spTree>
    <p:extLst>
      <p:ext uri="{BB962C8B-B14F-4D97-AF65-F5344CB8AC3E}">
        <p14:creationId xmlns:p14="http://schemas.microsoft.com/office/powerpoint/2010/main" val="168720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180C2-581B-4CED-AD12-467584DE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94027"/>
            <a:ext cx="8884621" cy="1320800"/>
          </a:xfrm>
        </p:spPr>
        <p:txBody>
          <a:bodyPr>
            <a:normAutofit/>
          </a:bodyPr>
          <a:lstStyle/>
          <a:p>
            <a:r>
              <a:rPr lang="nl-NL" sz="3200" dirty="0"/>
              <a:t>Van cijfermonopolist naar</a:t>
            </a:r>
            <a:r>
              <a:rPr lang="nl-NL" dirty="0"/>
              <a:t> </a:t>
            </a:r>
            <a:r>
              <a:rPr lang="nl-NL" sz="3200" dirty="0"/>
              <a:t>informatiemanager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9C66055-91D8-4EF9-8DB4-AA5967BDD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53539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20F269A-F8A4-4570-A593-2BAAF31CE15C}"/>
              </a:ext>
            </a:extLst>
          </p:cNvPr>
          <p:cNvSpPr txBox="1"/>
          <p:nvPr/>
        </p:nvSpPr>
        <p:spPr>
          <a:xfrm>
            <a:off x="1247775" y="2886074"/>
            <a:ext cx="1190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A23AA6-2E97-4B88-9E1A-A505FDDF6267}"/>
              </a:ext>
            </a:extLst>
          </p:cNvPr>
          <p:cNvSpPr txBox="1"/>
          <p:nvPr/>
        </p:nvSpPr>
        <p:spPr>
          <a:xfrm>
            <a:off x="4076700" y="4881563"/>
            <a:ext cx="1590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E88F81-C221-4572-9D22-D367FEC4B9BC}"/>
              </a:ext>
            </a:extLst>
          </p:cNvPr>
          <p:cNvSpPr txBox="1"/>
          <p:nvPr/>
        </p:nvSpPr>
        <p:spPr>
          <a:xfrm>
            <a:off x="7162801" y="2762250"/>
            <a:ext cx="15906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OUTCOME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C77C81-B4C9-4ABA-9A3F-8286481F51B4}"/>
              </a:ext>
            </a:extLst>
          </p:cNvPr>
          <p:cNvSpPr txBox="1"/>
          <p:nvPr/>
        </p:nvSpPr>
        <p:spPr>
          <a:xfrm>
            <a:off x="1708593" y="6301820"/>
            <a:ext cx="324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INFORMATIEMONOPOLIST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5AA301-087A-431D-BBF6-F8E80B1F7ADA}"/>
              </a:ext>
            </a:extLst>
          </p:cNvPr>
          <p:cNvSpPr txBox="1"/>
          <p:nvPr/>
        </p:nvSpPr>
        <p:spPr>
          <a:xfrm>
            <a:off x="5148262" y="1514772"/>
            <a:ext cx="324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INFORMATIEREGISSEUR</a:t>
            </a:r>
          </a:p>
        </p:txBody>
      </p:sp>
    </p:spTree>
    <p:extLst>
      <p:ext uri="{BB962C8B-B14F-4D97-AF65-F5344CB8AC3E}">
        <p14:creationId xmlns:p14="http://schemas.microsoft.com/office/powerpoint/2010/main" val="65983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EB1BA-4F3D-4BAF-9C1A-124C0D25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Continu verbeteren en vernieuwen - PDCA</a:t>
            </a:r>
          </a:p>
        </p:txBody>
      </p:sp>
      <p:pic>
        <p:nvPicPr>
          <p:cNvPr id="4" name="Afbeelding 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2A9A6DCA-12B9-4058-AE26-0D6E7241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1930400"/>
            <a:ext cx="9196222" cy="3969703"/>
          </a:xfrm>
          <a:prstGeom prst="rect">
            <a:avLst/>
          </a:prstGeom>
        </p:spPr>
      </p:pic>
      <p:pic>
        <p:nvPicPr>
          <p:cNvPr id="7" name="Afbeelding 6" descr="De Deming cirkel met de stappen plan do check act">
            <a:extLst>
              <a:ext uri="{FF2B5EF4-FFF2-40B4-BE49-F238E27FC236}">
                <a16:creationId xmlns:a16="http://schemas.microsoft.com/office/drawing/2014/main" id="{91772637-6F0A-41D2-B79D-46DB431CAA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17" y="5068738"/>
            <a:ext cx="3210383" cy="178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9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B3018-E893-4318-A439-B46BAEF9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609600"/>
            <a:ext cx="9140652" cy="1320800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92D050"/>
                </a:solidFill>
              </a:rPr>
              <a:t>Vertaling van visie naar strategie </a:t>
            </a:r>
            <a:r>
              <a:rPr lang="nl-NL" b="1" dirty="0" err="1">
                <a:solidFill>
                  <a:srgbClr val="92D050"/>
                </a:solidFill>
              </a:rPr>
              <a:t>dmv</a:t>
            </a:r>
            <a:r>
              <a:rPr lang="nl-NL" b="1" dirty="0">
                <a:solidFill>
                  <a:srgbClr val="92D050"/>
                </a:solidFill>
              </a:rPr>
              <a:t> PDCA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1AA24C3-67AD-4847-A4DA-025F2EC63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1. De </a:t>
            </a:r>
            <a:r>
              <a:rPr lang="nl-NL" sz="2400" b="1" dirty="0" err="1"/>
              <a:t>Deming</a:t>
            </a:r>
            <a:r>
              <a:rPr lang="nl-NL" sz="2400" b="1" dirty="0"/>
              <a:t> cyclus:</a:t>
            </a:r>
            <a:r>
              <a:rPr lang="nl-NL" sz="2400" dirty="0"/>
              <a:t> PDCA</a:t>
            </a:r>
          </a:p>
          <a:p>
            <a:pPr marL="971550" lvl="1" indent="-514350">
              <a:buAutoNum type="arabicPeriod"/>
            </a:pPr>
            <a:r>
              <a:rPr lang="nl-NL" dirty="0"/>
              <a:t>Groot: uitzetten van de koers en op koers houden van de uitgezette lijnen</a:t>
            </a:r>
          </a:p>
          <a:p>
            <a:pPr marL="971550" lvl="1" indent="-514350">
              <a:buAutoNum type="arabicPeriod"/>
            </a:pPr>
            <a:r>
              <a:rPr lang="nl-NL" dirty="0"/>
              <a:t>Middel: plannen maken per team, per school, gebaseerd op de koers</a:t>
            </a:r>
          </a:p>
          <a:p>
            <a:pPr marL="971550" lvl="1" indent="-514350">
              <a:buAutoNum type="arabicPeriod"/>
            </a:pPr>
            <a:r>
              <a:rPr lang="nl-NL" dirty="0"/>
              <a:t>Klein: continu verbeteren van de kwaliteit en processen optimaliseren</a:t>
            </a:r>
          </a:p>
          <a:p>
            <a:pPr marL="0" indent="0">
              <a:buNone/>
            </a:pPr>
            <a:r>
              <a:rPr lang="nl-NL" sz="2400" b="1" dirty="0"/>
              <a:t>2</a:t>
            </a:r>
            <a:r>
              <a:rPr lang="nl-NL" sz="2400" dirty="0"/>
              <a:t>. Door steeds de </a:t>
            </a:r>
            <a:r>
              <a:rPr lang="nl-NL" sz="2400" b="1" dirty="0"/>
              <a:t>cirkel (groot, klein) met elkaar </a:t>
            </a:r>
            <a:r>
              <a:rPr lang="nl-NL" sz="2400" dirty="0"/>
              <a:t>te doorlopen, ervan te leren en de resultaten te borgen, ontstaat een krachtig verbeterplatform.</a:t>
            </a:r>
          </a:p>
          <a:p>
            <a:pPr marL="0" indent="0">
              <a:buNone/>
            </a:pPr>
            <a:r>
              <a:rPr lang="nl-NL" sz="2400" b="1" dirty="0"/>
              <a:t>3. Succesvolle organisaties: </a:t>
            </a:r>
            <a:r>
              <a:rPr lang="nl-NL" sz="2400" dirty="0"/>
              <a:t>een integrale aanpak waarbij gedrag, </a:t>
            </a:r>
            <a:r>
              <a:rPr lang="nl-NL" sz="2400" dirty="0" err="1">
                <a:hlinkClick r:id="rId2" tooltip="Wat zijn onvervalste KPI's en hoe vind je die?"/>
              </a:rPr>
              <a:t>kpi’s</a:t>
            </a:r>
            <a:r>
              <a:rPr lang="nl-NL" sz="2400" dirty="0"/>
              <a:t>, </a:t>
            </a:r>
            <a:r>
              <a:rPr lang="nl-NL" sz="2400" dirty="0" err="1"/>
              <a:t>lean</a:t>
            </a:r>
            <a:r>
              <a:rPr lang="nl-NL" sz="2400" dirty="0"/>
              <a:t> processen, data en systemen naadloos op elkaar aansluiten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89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3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212F1B7A-ED0A-436A-A3E3-C7666CFC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20101" b="-3"/>
          <a:stretch/>
        </p:blipFill>
        <p:spPr>
          <a:xfrm>
            <a:off x="4857451" y="2159330"/>
            <a:ext cx="4415050" cy="390618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C7B6E56-7933-424D-BE25-E91A0246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Van afrekenen naar leren en verbeteren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CBDCC4-996F-45B4-8450-35AFDA01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85925"/>
            <a:ext cx="4187008" cy="4355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 dirty="0"/>
              <a:t>Doorlopen van PDCA cyclus is niet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Eenmalig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Afrekenen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Een rapportcijfer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Doorlopen van PDCA is wel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Verbeteren van de kwaliteit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Continue leren van en met elkaar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Optimaliseren van bestaande processen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Actief Verandermanagement </a:t>
            </a:r>
          </a:p>
          <a:p>
            <a:pPr lvl="1">
              <a:lnSpc>
                <a:spcPct val="90000"/>
              </a:lnSpc>
            </a:pPr>
            <a:r>
              <a:rPr lang="nl-NL" sz="1500" dirty="0"/>
              <a:t>Veranderen van een </a:t>
            </a:r>
            <a:r>
              <a:rPr lang="nl-NL" sz="1500" dirty="0" err="1"/>
              <a:t>mindset</a:t>
            </a:r>
            <a:endParaRPr lang="nl-NL" sz="1500" dirty="0"/>
          </a:p>
          <a:p>
            <a:pPr lvl="1">
              <a:lnSpc>
                <a:spcPct val="90000"/>
              </a:lnSpc>
            </a:pPr>
            <a:r>
              <a:rPr lang="nl-NL" sz="1500" dirty="0"/>
              <a:t>Creëren van een lerende organisatie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627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0A31D-14B0-4686-97EF-2ACBEC7B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 controller – schoolleiders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48A953-5EB9-45EA-8F48-25A3D512D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Eigenaarschap informatie?</a:t>
            </a:r>
          </a:p>
          <a:p>
            <a:r>
              <a:rPr lang="nl-NL" dirty="0"/>
              <a:t>Integraal verantwoordelijk schoolleider?</a:t>
            </a:r>
          </a:p>
          <a:p>
            <a:r>
              <a:rPr lang="nl-NL" dirty="0"/>
              <a:t>Waar wel en waar niet verantwoordelijk voor?</a:t>
            </a:r>
          </a:p>
          <a:p>
            <a:r>
              <a:rPr lang="nl-NL" dirty="0"/>
              <a:t>Analytische vaardigheden?</a:t>
            </a:r>
          </a:p>
          <a:p>
            <a:r>
              <a:rPr lang="nl-NL" dirty="0"/>
              <a:t>Rapportage momenten?</a:t>
            </a:r>
          </a:p>
          <a:p>
            <a:r>
              <a:rPr lang="nl-NL" dirty="0"/>
              <a:t>Hoe ziet een rapportage eruit?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Digitale wereld = vooral een </a:t>
            </a:r>
            <a:r>
              <a:rPr lang="nl-NL" dirty="0" err="1"/>
              <a:t>mindsetverschuiving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90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kaart&#10;&#10;Beschrijving is gegenereerd met hoge betrouwbaarheid">
            <a:extLst>
              <a:ext uri="{FF2B5EF4-FFF2-40B4-BE49-F238E27FC236}">
                <a16:creationId xmlns:a16="http://schemas.microsoft.com/office/drawing/2014/main" id="{CC6102B1-1DFE-4882-A7A1-DC2ABF957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553" y="587028"/>
            <a:ext cx="5683944" cy="56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4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17315</TotalTime>
  <Words>290</Words>
  <Application>Microsoft Office PowerPoint</Application>
  <PresentationFormat>Breedbeeld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Stel dat de (onderwijs) wereld gaat veranderen </vt:lpstr>
      <vt:lpstr>De Samengroei Consultancy</vt:lpstr>
      <vt:lpstr>PowerPoint-presentatie</vt:lpstr>
      <vt:lpstr>Van cijfermonopolist naar informatiemanager</vt:lpstr>
      <vt:lpstr>Continu verbeteren en vernieuwen - PDCA</vt:lpstr>
      <vt:lpstr>Vertaling van visie naar strategie dmv PDCA</vt:lpstr>
      <vt:lpstr>Van afrekenen naar leren en verbeteren</vt:lpstr>
      <vt:lpstr>Rol van de controller – schoolleiders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Samenwerking</dc:title>
  <dc:creator>Meike Kockx</dc:creator>
  <cp:lastModifiedBy>Alma Reitsma</cp:lastModifiedBy>
  <cp:revision>26</cp:revision>
  <dcterms:created xsi:type="dcterms:W3CDTF">2017-01-15T09:55:46Z</dcterms:created>
  <dcterms:modified xsi:type="dcterms:W3CDTF">2018-03-13T09:47:48Z</dcterms:modified>
</cp:coreProperties>
</file>