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3" r:id="rId1"/>
  </p:sldMasterIdLst>
  <p:notesMasterIdLst>
    <p:notesMasterId r:id="rId4"/>
  </p:notesMasterIdLst>
  <p:handoutMasterIdLst>
    <p:handoutMasterId r:id="rId5"/>
  </p:handoutMasterIdLst>
  <p:sldIdLst>
    <p:sldId id="383" r:id="rId2"/>
    <p:sldId id="384" r:id="rId3"/>
  </p:sldIdLst>
  <p:sldSz cx="9144000" cy="5143500" type="screen16x9"/>
  <p:notesSz cx="6783388" cy="9926638"/>
  <p:embeddedFontLst>
    <p:embeddedFont>
      <p:font typeface="Open Sans" panose="020B0604020202020204" charset="0"/>
      <p:regular r:id="rId6"/>
      <p:bold r:id="rId7"/>
      <p:italic r:id="rId8"/>
      <p:bold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Ebrima" panose="02000000000000000000" pitchFamily="2" charset="0"/>
      <p:regular r:id="rId14"/>
      <p:bold r:id="rId15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B9F1C3-8DE1-4610-A6F6-143A5DD17894}">
          <p14:sldIdLst>
            <p14:sldId id="383"/>
            <p14:sldId id="3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8114"/>
    <a:srgbClr val="000000"/>
    <a:srgbClr val="0B1617"/>
    <a:srgbClr val="0C6353"/>
    <a:srgbClr val="243F5A"/>
    <a:srgbClr val="6D98C5"/>
    <a:srgbClr val="2EE7E3"/>
    <a:srgbClr val="F82359"/>
    <a:srgbClr val="73060E"/>
    <a:srgbClr val="FF53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9" autoAdjust="0"/>
    <p:restoredTop sz="88859" autoAdjust="0"/>
  </p:normalViewPr>
  <p:slideViewPr>
    <p:cSldViewPr>
      <p:cViewPr varScale="1">
        <p:scale>
          <a:sx n="91" d="100"/>
          <a:sy n="91" d="100"/>
        </p:scale>
        <p:origin x="726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4029" y="66"/>
      </p:cViewPr>
      <p:guideLst>
        <p:guide orient="horz" pos="3127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handoutMaster" Target="handoutMasters/handout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CB175-7770-4C5C-B0D7-C0055BAECA90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77A4D-43E8-46EC-BE7F-547FF7D0213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319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235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B4BC6-88FF-476E-948F-351792C77BE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339" y="4715153"/>
            <a:ext cx="542671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235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B4393-E9D5-4D61-A6AC-14DE4DB4179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29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383672-4F6A-42F9-A632-3790F6620F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0" b="12746"/>
          <a:stretch/>
        </p:blipFill>
        <p:spPr>
          <a:xfrm>
            <a:off x="0" y="0"/>
            <a:ext cx="9143998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36096" y="4011910"/>
            <a:ext cx="3323034" cy="324036"/>
          </a:xfr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l">
              <a:buNone/>
              <a:defRPr lang="nl-N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 algn="ctr">
              <a:spcBef>
                <a:spcPct val="0"/>
              </a:spcBef>
            </a:pPr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10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436096" y="3632739"/>
            <a:ext cx="3323034" cy="36508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3867894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385C7-81A1-4DA7-B6D7-AA33C232B76A}"/>
              </a:ext>
            </a:extLst>
          </p:cNvPr>
          <p:cNvSpPr txBox="1"/>
          <p:nvPr userDrawn="1"/>
        </p:nvSpPr>
        <p:spPr>
          <a:xfrm>
            <a:off x="5436096" y="2715766"/>
            <a:ext cx="3323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Het gemak van Cogix onderwijsbegroting</a:t>
            </a:r>
            <a:endParaRPr lang="en-GB" sz="2400" b="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choolbord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:\Artikelen\Whitepapers\Cogix Onderwijsbegroting en rapportage\blackboard-backgrounds-wallpapers.jpeg">
            <a:extLst>
              <a:ext uri="{FF2B5EF4-FFF2-40B4-BE49-F238E27FC236}">
                <a16:creationId xmlns:a16="http://schemas.microsoft.com/office/drawing/2014/main" id="{5693C6AF-6DAC-467C-8F5E-C021B792F7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C50AB5-2368-45CC-BE69-1C12CDD923FF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88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oolb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:\Artikelen\Whitepapers\Cogix Onderwijsbegroting en rapportage\blackboard-backgrounds-wallpapers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1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483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perh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1362CD-CE61-4895-A037-079D4F6CE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 r="15272"/>
          <a:stretch/>
        </p:blipFill>
        <p:spPr>
          <a:xfrm>
            <a:off x="-2242" y="1"/>
            <a:ext cx="9146241" cy="5111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5112568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9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ewichthef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367D38-93E1-4BCE-A574-0275B9FF2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1504"/>
          <a:stretch/>
        </p:blipFill>
        <p:spPr>
          <a:xfrm flipH="1">
            <a:off x="-2241" y="1"/>
            <a:ext cx="914624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3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ccoun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CF27B0-7465-4D25-ADA4-8DABB2208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r="23372"/>
          <a:stretch/>
        </p:blipFill>
        <p:spPr>
          <a:xfrm>
            <a:off x="0" y="1"/>
            <a:ext cx="914399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C6353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road">
            <a:extLst>
              <a:ext uri="{FF2B5EF4-FFF2-40B4-BE49-F238E27FC236}">
                <a16:creationId xmlns:a16="http://schemas.microsoft.com/office/drawing/2014/main" id="{F43B7F14-D847-4637-B3E6-8E132BCE360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0" b="6604"/>
          <a:stretch/>
        </p:blipFill>
        <p:spPr bwMode="auto">
          <a:xfrm>
            <a:off x="-1" y="0"/>
            <a:ext cx="9144001" cy="50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81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ol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fbeeldingsresultaat voor clouds">
            <a:extLst>
              <a:ext uri="{FF2B5EF4-FFF2-40B4-BE49-F238E27FC236}">
                <a16:creationId xmlns:a16="http://schemas.microsoft.com/office/drawing/2014/main" id="{56850814-2AA3-4E50-807C-7D4E36D86A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9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9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child ipad">
            <a:extLst>
              <a:ext uri="{FF2B5EF4-FFF2-40B4-BE49-F238E27FC236}">
                <a16:creationId xmlns:a16="http://schemas.microsoft.com/office/drawing/2014/main" id="{36C101DD-9EED-4528-84B9-C2647DECE0A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r="957"/>
          <a:stretch/>
        </p:blipFill>
        <p:spPr bwMode="auto">
          <a:xfrm>
            <a:off x="-2242" y="0"/>
            <a:ext cx="914624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EF96F-BD83-4002-9A83-194252DE31EA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6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480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2241" y="3939903"/>
            <a:ext cx="9146240" cy="704194"/>
          </a:xfrm>
          <a:prstGeom prst="rect">
            <a:avLst/>
          </a:prstGeom>
          <a:solidFill>
            <a:srgbClr val="FE8114"/>
          </a:solidFill>
        </p:spPr>
        <p:txBody>
          <a:bodyPr anchor="ctr">
            <a:noAutofit/>
          </a:bodyPr>
          <a:lstStyle/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059582"/>
            <a:ext cx="7488832" cy="2322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chemeClr val="bg1">
                  <a:lumMod val="50000"/>
                </a:schemeClr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72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8" r:id="rId3"/>
    <p:sldLayoutId id="2147483679" r:id="rId4"/>
    <p:sldLayoutId id="2147483680" r:id="rId5"/>
    <p:sldLayoutId id="2147483682" r:id="rId6"/>
    <p:sldLayoutId id="2147483683" r:id="rId7"/>
    <p:sldLayoutId id="2147483684" r:id="rId8"/>
    <p:sldLayoutId id="2147483676" r:id="rId9"/>
    <p:sldLayoutId id="2147483681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nl-NL" sz="2800" kern="1200" smtClean="0">
          <a:solidFill>
            <a:sysClr val="windowText" lastClr="000000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3D3A12-5166-441C-A6D4-62732B54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096" y="4078876"/>
            <a:ext cx="3323034" cy="365082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Sessie</a:t>
            </a:r>
            <a:r>
              <a:rPr lang="en-US">
                <a:solidFill>
                  <a:schemeClr val="tx1"/>
                </a:solidFill>
              </a:rPr>
              <a:t> BLAUW: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“Bewustwording, </a:t>
            </a:r>
            <a:r>
              <a:rPr lang="en-US" dirty="0" err="1">
                <a:solidFill>
                  <a:schemeClr val="tx1"/>
                </a:solidFill>
              </a:rPr>
              <a:t>buiten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patronen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denken</a:t>
            </a:r>
            <a:r>
              <a:rPr lang="en-US" dirty="0">
                <a:solidFill>
                  <a:schemeClr val="tx1"/>
                </a:solidFill>
              </a:rPr>
              <a:t> &amp; </a:t>
            </a:r>
            <a:r>
              <a:rPr lang="en-US" dirty="0" err="1">
                <a:solidFill>
                  <a:schemeClr val="tx1"/>
                </a:solidFill>
              </a:rPr>
              <a:t>creatieve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oplossingen</a:t>
            </a:r>
            <a:r>
              <a:rPr lang="en-US" dirty="0">
                <a:solidFill>
                  <a:schemeClr val="tx1"/>
                </a:solidFill>
              </a:rPr>
              <a:t>”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i="1" dirty="0">
                <a:solidFill>
                  <a:schemeClr val="tx1"/>
                </a:solidFill>
              </a:rPr>
              <a:t>Rob Mollien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06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339653-E2F2-47A3-AEBB-5D4B17600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Belangrijkste</a:t>
            </a:r>
            <a:r>
              <a:rPr lang="en-GB" dirty="0"/>
              <a:t> </a:t>
            </a:r>
            <a:r>
              <a:rPr lang="en-GB"/>
              <a:t>uitspraken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713FE9-5B90-40FD-886E-0B98458E8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Iedereen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mag </a:t>
            </a:r>
            <a:r>
              <a:rPr lang="en-GB" dirty="0" err="1"/>
              <a:t>zelf</a:t>
            </a:r>
            <a:r>
              <a:rPr lang="en-GB" dirty="0"/>
              <a:t> de </a:t>
            </a:r>
            <a:r>
              <a:rPr lang="en-GB" dirty="0" err="1"/>
              <a:t>keus</a:t>
            </a:r>
            <a:r>
              <a:rPr lang="en-GB" dirty="0"/>
              <a:t> </a:t>
            </a:r>
            <a:r>
              <a:rPr lang="en-GB" dirty="0" err="1"/>
              <a:t>hebben</a:t>
            </a:r>
            <a:r>
              <a:rPr lang="en-GB" dirty="0"/>
              <a:t> om </a:t>
            </a:r>
            <a:r>
              <a:rPr lang="en-GB" dirty="0" err="1"/>
              <a:t>iets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veranderen</a:t>
            </a:r>
            <a:r>
              <a:rPr lang="en-GB" dirty="0"/>
              <a:t>;</a:t>
            </a:r>
          </a:p>
          <a:p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je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zelf</a:t>
            </a:r>
            <a:r>
              <a:rPr lang="en-GB" dirty="0"/>
              <a:t> </a:t>
            </a:r>
            <a:r>
              <a:rPr lang="en-GB" dirty="0" err="1"/>
              <a:t>bewust</a:t>
            </a:r>
            <a:r>
              <a:rPr lang="en-GB" dirty="0"/>
              <a:t> van bent,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iedereen</a:t>
            </a:r>
            <a:r>
              <a:rPr lang="en-GB" dirty="0"/>
              <a:t> </a:t>
            </a:r>
            <a:r>
              <a:rPr lang="en-GB" dirty="0" err="1"/>
              <a:t>iets</a:t>
            </a:r>
            <a:r>
              <a:rPr lang="en-GB" dirty="0"/>
              <a:t> </a:t>
            </a:r>
            <a:r>
              <a:rPr lang="en-GB" dirty="0" err="1"/>
              <a:t>veranderen</a:t>
            </a:r>
            <a:r>
              <a:rPr lang="en-GB" dirty="0"/>
              <a:t> </a:t>
            </a:r>
            <a:r>
              <a:rPr lang="en-GB" dirty="0" err="1"/>
              <a:t>binnen</a:t>
            </a:r>
            <a:r>
              <a:rPr lang="en-GB" dirty="0"/>
              <a:t> de </a:t>
            </a:r>
            <a:r>
              <a:rPr lang="en-GB" dirty="0" err="1"/>
              <a:t>organisatie</a:t>
            </a:r>
            <a:r>
              <a:rPr lang="en-GB" dirty="0"/>
              <a:t>; </a:t>
            </a:r>
          </a:p>
          <a:p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idee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zelden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ontvangen</a:t>
            </a:r>
            <a:r>
              <a:rPr lang="en-GB" dirty="0"/>
              <a:t>;</a:t>
            </a:r>
          </a:p>
          <a:p>
            <a:r>
              <a:rPr lang="en-GB" dirty="0" err="1"/>
              <a:t>Verandering</a:t>
            </a:r>
            <a:r>
              <a:rPr lang="en-GB" dirty="0"/>
              <a:t> </a:t>
            </a:r>
            <a:r>
              <a:rPr lang="en-GB" dirty="0" err="1"/>
              <a:t>roept</a:t>
            </a:r>
            <a:r>
              <a:rPr lang="en-GB" dirty="0"/>
              <a:t> </a:t>
            </a:r>
            <a:r>
              <a:rPr lang="en-GB" dirty="0" err="1"/>
              <a:t>bijna</a:t>
            </a:r>
            <a:r>
              <a:rPr lang="en-GB" dirty="0"/>
              <a:t> </a:t>
            </a:r>
            <a:r>
              <a:rPr lang="en-GB" dirty="0" err="1"/>
              <a:t>altijd</a:t>
            </a:r>
            <a:r>
              <a:rPr lang="en-GB" dirty="0"/>
              <a:t> </a:t>
            </a:r>
            <a:r>
              <a:rPr lang="en-GB" dirty="0" err="1"/>
              <a:t>weerstand</a:t>
            </a:r>
            <a:r>
              <a:rPr lang="en-GB" dirty="0"/>
              <a:t> op; </a:t>
            </a:r>
          </a:p>
          <a:p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je</a:t>
            </a:r>
            <a:r>
              <a:rPr lang="en-GB" dirty="0"/>
              <a:t> </a:t>
            </a:r>
            <a:r>
              <a:rPr lang="en-GB" dirty="0" err="1"/>
              <a:t>draagvlak</a:t>
            </a:r>
            <a:r>
              <a:rPr lang="en-GB" dirty="0"/>
              <a:t> c</a:t>
            </a:r>
            <a:r>
              <a:rPr lang="nl-NL" dirty="0"/>
              <a:t>reëert</a:t>
            </a:r>
            <a:r>
              <a:rPr lang="en-GB" dirty="0"/>
              <a:t> </a:t>
            </a:r>
            <a:r>
              <a:rPr lang="en-GB" dirty="0" err="1"/>
              <a:t>kun</a:t>
            </a:r>
            <a:r>
              <a:rPr lang="en-GB" dirty="0"/>
              <a:t> </a:t>
            </a:r>
            <a:r>
              <a:rPr lang="en-GB" dirty="0" err="1"/>
              <a:t>je</a:t>
            </a:r>
            <a:r>
              <a:rPr lang="en-GB" dirty="0"/>
              <a:t> </a:t>
            </a:r>
            <a:r>
              <a:rPr lang="en-GB" dirty="0" err="1"/>
              <a:t>meer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je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;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059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gix HD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gix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23A80">
            <a:alpha val="80000"/>
          </a:srgb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tlCol="0" anchor="ctr"/>
      <a:lstStyle>
        <a:defPPr algn="ctr">
          <a:defRPr dirty="0">
            <a:latin typeface="Ebrima" pitchFamily="2" charset="0"/>
            <a:ea typeface="Ebrima" pitchFamily="2" charset="0"/>
            <a:cs typeface="Ebrima" pitchFamily="2" charset="0"/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Ebrima" pitchFamily="2" charset="0"/>
            <a:ea typeface="Ebrima" pitchFamily="2" charset="0"/>
            <a:cs typeface="Ebrim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ogix 2018" id="{889234D4-2405-4430-BA4B-5F6A339AFA09}" vid="{187A9D10-8145-4097-BE3F-D2E36A37E2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Cogix 2018</Template>
  <TotalTime>25</TotalTime>
  <Words>61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Open Sans</vt:lpstr>
      <vt:lpstr>Calibri</vt:lpstr>
      <vt:lpstr>Ebrima</vt:lpstr>
      <vt:lpstr>Cogix HD</vt:lpstr>
      <vt:lpstr>Sessie BLAUW: “Bewustwording, buiten patronen denken &amp; creatieve oplossingen” Rob Mollien</vt:lpstr>
      <vt:lpstr>Belangrijkste uitspraken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Bewustwording, buiten patronen denken &amp; creatieve oplossingen</dc:title>
  <dc:creator>Ninette van der Velden</dc:creator>
  <cp:lastModifiedBy>Joyce Cleijsen</cp:lastModifiedBy>
  <cp:revision>6</cp:revision>
  <cp:lastPrinted>2013-11-14T09:04:30Z</cp:lastPrinted>
  <dcterms:created xsi:type="dcterms:W3CDTF">2018-03-20T21:12:01Z</dcterms:created>
  <dcterms:modified xsi:type="dcterms:W3CDTF">2018-03-22T11:11:42Z</dcterms:modified>
</cp:coreProperties>
</file>