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3" r:id="rId1"/>
  </p:sldMasterIdLst>
  <p:notesMasterIdLst>
    <p:notesMasterId r:id="rId17"/>
  </p:notesMasterIdLst>
  <p:handoutMasterIdLst>
    <p:handoutMasterId r:id="rId18"/>
  </p:handoutMasterIdLst>
  <p:sldIdLst>
    <p:sldId id="383" r:id="rId2"/>
    <p:sldId id="384" r:id="rId3"/>
    <p:sldId id="392" r:id="rId4"/>
    <p:sldId id="385" r:id="rId5"/>
    <p:sldId id="391" r:id="rId6"/>
    <p:sldId id="389" r:id="rId7"/>
    <p:sldId id="386" r:id="rId8"/>
    <p:sldId id="397" r:id="rId9"/>
    <p:sldId id="398" r:id="rId10"/>
    <p:sldId id="399" r:id="rId11"/>
    <p:sldId id="401" r:id="rId12"/>
    <p:sldId id="400" r:id="rId13"/>
    <p:sldId id="394" r:id="rId14"/>
    <p:sldId id="395" r:id="rId15"/>
    <p:sldId id="396" r:id="rId16"/>
  </p:sldIdLst>
  <p:sldSz cx="9144000" cy="5143500" type="screen16x9"/>
  <p:notesSz cx="6783388" cy="9926638"/>
  <p:embeddedFontLst>
    <p:embeddedFont>
      <p:font typeface="Open Sans" panose="020B060402020202020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Ebrima" panose="02000000000000000000" pitchFamily="2" charset="0"/>
      <p:regular r:id="rId27"/>
      <p:bold r:id="rId28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8B9F1C3-8DE1-4610-A6F6-143A5DD17894}">
          <p14:sldIdLst>
            <p14:sldId id="383"/>
            <p14:sldId id="384"/>
            <p14:sldId id="392"/>
            <p14:sldId id="385"/>
            <p14:sldId id="391"/>
            <p14:sldId id="389"/>
            <p14:sldId id="386"/>
            <p14:sldId id="397"/>
            <p14:sldId id="398"/>
            <p14:sldId id="399"/>
            <p14:sldId id="401"/>
            <p14:sldId id="400"/>
            <p14:sldId id="394"/>
            <p14:sldId id="395"/>
            <p14:sldId id="3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E8114"/>
    <a:srgbClr val="000000"/>
    <a:srgbClr val="0B1617"/>
    <a:srgbClr val="0C6353"/>
    <a:srgbClr val="243F5A"/>
    <a:srgbClr val="6D98C5"/>
    <a:srgbClr val="2EE7E3"/>
    <a:srgbClr val="F82359"/>
    <a:srgbClr val="7306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1" autoAdjust="0"/>
    <p:restoredTop sz="88859" autoAdjust="0"/>
  </p:normalViewPr>
  <p:slideViewPr>
    <p:cSldViewPr>
      <p:cViewPr varScale="1">
        <p:scale>
          <a:sx n="91" d="100"/>
          <a:sy n="91" d="100"/>
        </p:scale>
        <p:origin x="522" y="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4029" y="66"/>
      </p:cViewPr>
      <p:guideLst>
        <p:guide orient="horz" pos="3127"/>
        <p:guide pos="21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7C-4BDF-BDDA-2982C63DDB4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7C-4BDF-BDDA-2982C63DDB4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7C-4BDF-BDDA-2982C63DDB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8858911"/>
        <c:axId val="350970335"/>
      </c:barChart>
      <c:catAx>
        <c:axId val="34885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50970335"/>
        <c:crosses val="autoZero"/>
        <c:auto val="1"/>
        <c:lblAlgn val="ctr"/>
        <c:lblOffset val="100"/>
        <c:noMultiLvlLbl val="0"/>
      </c:catAx>
      <c:valAx>
        <c:axId val="350970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488589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400">
          <a:solidFill>
            <a:schemeClr val="bg1"/>
          </a:solidFill>
        </a:defRPr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ED9-466B-B8C7-29D496A2201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ED9-466B-B8C7-29D496A2201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ED9-466B-B8C7-29D496A2201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ED9-466B-B8C7-29D496A22017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7C-4BDF-BDDA-2982C63DDB4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ED9-466B-B8C7-29D496A2201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ED9-466B-B8C7-29D496A2201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ED9-466B-B8C7-29D496A2201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2ED9-466B-B8C7-29D496A22017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7C-4BDF-BDDA-2982C63DDB4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2ED9-466B-B8C7-29D496A2201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2ED9-466B-B8C7-29D496A2201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2ED9-466B-B8C7-29D496A2201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2ED9-466B-B8C7-29D496A22017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7C-4BDF-BDDA-2982C63DDB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400">
          <a:solidFill>
            <a:schemeClr val="bg1"/>
          </a:solidFill>
        </a:defRPr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0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1750" y="0"/>
            <a:ext cx="29400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CB175-7770-4C5C-B0D7-C0055BAECA90}" type="datetimeFigureOut">
              <a:rPr lang="nl-NL" smtClean="0"/>
              <a:t>22-3-2018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00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1750" y="9428163"/>
            <a:ext cx="29400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77A4D-43E8-46EC-BE7F-547FF7D0213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2319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11T21:04:45.335"/>
    </inkml:context>
    <inkml:brush xml:id="br0">
      <inkml:brushProperty name="width" value="0.05" units="cm"/>
      <inkml:brushProperty name="height" value="0.05" units="cm"/>
      <inkml:brushProperty name="color" value="#3165BB"/>
      <inkml:brushProperty name="fitToCurve" value="1"/>
    </inkml:brush>
    <inkml:brush xml:id="br1">
      <inkml:brushProperty name="width" value="0.05" units="cm"/>
      <inkml:brushProperty name="height" value="0.05" units="cm"/>
      <inkml:brushProperty name="color" value="#ED1C24"/>
      <inkml:brushProperty name="fitToCurve" value="1"/>
    </inkml:brush>
    <inkml:brush xml:id="br2">
      <inkml:brushProperty name="width" value="0.05" units="cm"/>
      <inkml:brushProperty name="height" value="0.05" units="cm"/>
      <inkml:brushProperty name="color" value="#177D36"/>
      <inkml:brushProperty name="fitToCurve" value="1"/>
    </inkml:brush>
  </inkml:definitions>
  <inkml:trace contextRef="#ctx0" brushRef="#br0">11 594 66 0,'2'-1'33'0,"1"2"-26"16,-3-1 34-16,1 0-41 16,1 0 1-16,0 1 0 15,1 3 0-15,-2 2-2 31,2 4 1-31,0 9 0 0,-1 3 0 32,5 35-2-32,1-1 0 0,0-1-2 15,1-2 1-15,0-7-2 16,-1 0 1-16,0-7-1 16,-1-6 1-16,-1-7 1 15,0-3 1-15,-1-6 1 16,-1-3 1-1,0-4 1-15,3 0 0 16,-1-7 0-16,-2 1 1 0,1-2 0 16,1 1 1-16,0-3 0 15,1 0 1-15,1-2-1 16,1 1 0-16,2-1 0 16,2-1 0-16,2 2-1 15,3 0 0-15,3-2-1 16,3 0 0-16,1 1-1 15,3-3 1-15,1 2-1 16,4 1 0-16,4-2 0 16,2 0 0-16,3 2 0 15,1-2 0-15,5 1 0 16,0 1 0-16,3 0 0 16,4 0 0-16,1 1 0 15,4-2 0-15,2 0 0 16,2-3 0-16,2 1 0 15,5 1 0-15,-2-1 0 16,1 1 0-16,-2 1 0 0,-2 1 0 16,1-1 0-16,-1 1 0 15,1 1 0-15,-3-2 0 16,-1 0 0-16,0-1 0 16,-3 0 0-16,-5-1 0 15,-3 1 0-15,-1 1 0 16,-4-1 0-16,-5 1 0 15,-2 0 0-15,-2 1 1 16,-2 0-2-16,-2 0 0 0,-2 1-1 16,-3 0 1-16,-3 1-2 15,-3 0 0-15,-3 0-1 16,-2 0 0-16,-2 0-3 16,-1-1 0-16,-1 0-3 15,-2 0 1-15,-1-4-7 0,-2-1 1 16,0-3 0-16,1-1 1 15</inkml:trace>
  <inkml:trace contextRef="#ctx0" brushRef="#br0" timeOffset="416">2624 527 33 0,'2'-28'16'0,"-3"-10"-15"0,0 30 34 15,-1 0-32-15,0-2 1 16,0 2 2-16,0 0 1 16,0 1-8-16,1-2 0 15,0 4 5-15,-1 0 1 16,1 3-2-16,1 2 0 16,0 1-2-16,0 2 1 15,3 3-1-15,-1 6 0 16,1 2 1-16,1 6 0 0,1 2 1 15,-1 5 0-15,-1 6 0 16,-1 5 0-16,1 4-1 0,-2 3 1 16,1-2-2-16,-1 4 1 15,2-2-2-15,-2 1 0 0,0-4 0 16,1-3 1-16,-1-2-1 16,0-2 0-1,2-3-4 16,-2-10 0-31,1-4-4 16,-2-7 0-16,-2-2-9 0,0-8 0 16,-5-4-2-16,-1-7 1 15</inkml:trace>
  <inkml:trace contextRef="#ctx0" brushRef="#br0" timeOffset="1266">17 566 43 0,'-10'-5'21'0,"3"6"-20"16,7-1 42-16,0 0-42 15,0 0 0-15,3 0 1 16,2 0 1-16,3-1-4 16,1 1 1-16,6-1 1 15,2 3 0-15,3-1 0 31,2 1 0-31,4 1-1 0,4 1 1 16,3-2-1 0,4-1 0-16,1 2 0 15,3-1 1-15,4-1-1 16,3 1 1-16,1 0 0 0,1-1 0 0,5 0 0 16,1-2 0-16,1 1 0 15,3-1 1-15,2-1-1 16,-1 2 0-16,2 0-1 15,4 2 0-15,-4-2 0 16,3 0 0-16,2 2 0 16,-2-2 1-16,1 1-1 0,3-1 1 15,-3-1 0-15,-1 2 1 16,2-2 0 0,1 0 0-16,-1-2 0 15,1 1 0-15,-2-1-1 16,-4 0 1-16,2 0-2 15,-1-2 1-15,-3 0-1 16,-3 1 0-16,1 0 0 16,-6 3 1-16,-2-2-2 15,-5 0 1-15,-1-2 0 16,-4 2 0-16,-4 2-1 16,-1-2 1-16,-5 0-3 15,0 1 1-15,-6 1-2 16,-1-1 0-16,-3 0-4 15,-4-1 0 1,-1 0-10 0,-8 3 1-16</inkml:trace>
  <inkml:trace contextRef="#ctx0" brushRef="#br0" timeOffset="2159">133 85 55 0,'-4'-7'27'0,"8"14"-31"0,-2-6 43 0,-1 4-36 16,2 3 0-16,-2 5 1 15,1 2 0-15,0 4-6 16,1 6 1 0,1 6 3-16,-1 3 0 15,-3 1-4-15,0 0 1 0,0-1-3 16,-2 1 1-16,1-4-4 15,0-3 0-15,2-7-7 16,-2-4 0-16,2-8-1 16,4-5 1-16</inkml:trace>
  <inkml:trace contextRef="#ctx0" brushRef="#br0" timeOffset="2556">273 285 42 0,'17'-17'21'0,"3"-2"-28"0,-16 15 42 0,-2-1-32 15,1 1 1-15,-3 1 1 32,-1-1 1-32,-3 1-8 15,-3 1 0-15,-3 2 4 16,-2 1 0-16,-2 3-2 16,0 3 1-16,1-1-2 15,-1 1 1-15,4 0 0 16,1 1 0-16,-1-4 0 15,2 1 1-15,-1 1 0 0,1-1 1 32,3 3 0-32,4 0 0 0,1 4 0 15,1 0 0-15,3-2 0 16,1 0 0-16,2 0 0 16,3 2 0-16,2 0-1 15,1-1 1-15,6 1-1 16,1 1 1-16,2 0-1 15,-2-4 0-15,1 1-2 0,-1-1 1 16,-1-1-2-16,1-2 0 16,-2 0-5-16,2-5 0 15,1-4-10-15,0-4 0 32</inkml:trace>
  <inkml:trace contextRef="#ctx0" brushRef="#br0" timeOffset="2987">581 200 36 0,'-17'5'18'0,"0"8"-13"16,13-7 21-16,-2 4-24 16,-2 3 1-16,2 5-1 0,-2 4 1 15,1 3-3-15,5-1 0 16,2 3 3-16,6-3 0 15,3-2-1-15,5-4 1 16,2-5 0 0,2-4 1-16,3-4-1 15,0-5 0-15,2-3 1 0,-2-3 1 16,-1-4 0-16,-3 0 0 16,-1-4-1-16,-4-5 0 15,-4-1-1-15,-3-5 0 16,-5-1-2-16,-4 0 0 15,-5 2-1-15,-2 2 1 0,-6 6-2 16,-3 3 1-16,-1 2-1 16,-3 4 0-16,-1 3-3 15,-3 3 1-15,3 3-2 16,1 3 0-16,2 2-2 16,2 1 1-16,3 5-3 15,4 1 0-15,3 1-7 0,4 0 1 16</inkml:trace>
  <inkml:trace contextRef="#ctx0" brushRef="#br0" timeOffset="3473">939 165 65 0,'-1'1'32'0,"-7"-3"-42"0,4 3 60 15,-4-1-50-15,-1 0 0 0,-3 2 0 16,-4 0 0-16,2 2-1 16,-2 2 1-16,3 2-2 15,-1-1 1-15,4-1-1 16,1 0 0-16,3 3-1 15,5 1 1-15,2-1 0 16,3 2 0 0,4 2 0-16,4-3 1 15,1 1-2-15,6 2 0 0,-1 1-1 16,1-2 1-16,-5-2 0 16,-2 2 1-1,-2-1 1-15,-6-1 0 0,-4 1 3 16,-4-2 0-16,-4 2 1 15,-3-3 0-15,-2 3 0 16,-4-6 1-16,1 0-3 16,-1-1 1-16,1-3-3 15,0-2 1-15,3-3-4 16,-1-2 0-16,8-3-6 16,3-5 1-16,6-4-6 15,3-5 1-15</inkml:trace>
  <inkml:trace contextRef="#ctx0" brushRef="#br0" timeOffset="3663">933 59 53 0,'6'-1'26'0,"5"8"-30"15,-8-1 50-15,-1 2-45 32,1 1 1-32,0 9 1 0,-1 1 0 15,2 2-4-15,0 6 0 16,2 1 0-16,-1-2 1 0,-1 1-5 15,0-3 1-15,0-2-10 16,0-4 0 0</inkml:trace>
  <inkml:trace contextRef="#ctx0" brushRef="#br0" timeOffset="4417">987 280 53 0,'8'5'26'0,"4"5"-25"0,-7-9 37 16,3 2-36 0,3-3 1-16,2 1-1 15,6-3 1-15,3-4-4 16,1-1 0-16,-4-3 2 16,0 0 1-16,-3-1-2 15,-2-1 1-15,-2 1-1 16,-3 0 1-16,-2 0-1 15,-4 2 1-15,-3 0-1 0,-3 0 0 16,-2 0 0-16,-3 4 0 16,-3 2 0-16,-2 2 0 0,-2 4-1 15,2 4 0-15,1 5 1 16,2 3 0-16,2 4 0 16,1 2 0-16,3 3 0 15,3-3 1-15,4 1 0 16,3-3 0-16,2 0-1 0,3-3 0 15,3-2-2-15,1-3 1 16,-2-4-2-16,0-3 0 31,0-4-3-31,-1-4 0 16,0-4-4-16,-1-3 1 16,-1-3-1-16,0-2 1 15,-2-4 1-15,0-3 0 16,-3-1 6-16,0 2 0 0,-1 6 5 15,0 3 1-15,-1 4 2 16,-1 4 0-16,0 6 0 16,-1 3 0-16,0 7-3 15,2 4 1-15,4 1-2 16,-2 3 1-16,2 1-2 0,-1-4 0 0,1-4 1 16,-1 0 0-16,-2-5 0 15,2 0 0-15,0-4 0 16,0-4 1-16,0-2 0 15,2-5 0-15,1-2 0 32,-1-4 1-32,-1 0-1 15,1-4 1-15,0 4-1 0,0 2 1 16,1 3-1-16,0 3 0 16,-1 3-1-16,1 4 1 31,1 13-2-31,-2 0 0 15,-2 0-2-15,0 3 0 0,-2-3-4 16,0-1 1 0,-2-3-5-16,1 0 0 15,-1-3-10-15,1-4 0 16</inkml:trace>
  <inkml:trace contextRef="#ctx0" brushRef="#br0" timeOffset="4904">1552 279 36 0,'1'-8'18'0,"6"13"-15"0,-4-1 21 0,-1 4-24 16,2 8 0-16,-1 0-1 15,-1 4 1-15,1 3-1 16,1 2 1-16,0 5-3 16,-1-2 1-16,-3-3 1 15,1-4 1-15,-1-5 2 16,0-2 1-16,-1-7 3 15,-1-6 0-15,0-3 3 16,0-5 1 0,2-25-1-1,3-3 1-15,4-5-3 16,1-1 1-16,2 6-4 16,3 3 0-16,5 4-2 15,-1 6 1-15,3 6-3 16,2 4 0-16,1 5-3 15,-5 4 1-15,-2 3-1 0,-4 1 0 16,-4 5 0-16,-7 3 0 16,-5 3 2-16,-6 2 1 15,-4 0 2-15,-3 1 0 16,-3 3 0-16,1-3 0 16,0-2-1-16,2-2 1 15,0-5-5-15,-1-4 1 16,4-4-3-16,2-5 0 15,3-4-4-15,6-9 1 0,3-3-7 16,3-2 0-16,5-2-1 16,1-3 1-16</inkml:trace>
  <inkml:trace contextRef="#ctx0" brushRef="#br0" timeOffset="5101">1733 0 47 0,'15'-1'23'0,"-1"13"-26"0,-8-6 46 0,-1 5-41 16,0 6 1-16,1 4 1 15,-3 4 0-15,3 1-6 16,-2 2 1-16,0 5 3 16,1-2 0-16,0-1-4 15,2-1 0-15,0-3-3 32,3-4 1-32,-1-3-4 0,3-3 0 15,2-5-7 1,3-2 0-16</inkml:trace>
  <inkml:trace contextRef="#ctx0" brushRef="#br0" timeOffset="5589">2202 252 54 0,'11'-16'27'0,"-5"5"-29"0,-9 7 49 16,-1 0-45-16,-2-2 1 15,-5 0 2-15,-2 0 0 16,-2 2-7-16,-1 4 1 15,-2 4 3-15,-3 4 1 16,-1 6-2 0,1 7 0-16,0 2-4 15,4 3 1-15,2-2-1 16,2-3 0-16,7-1 0 16,4-2 0-16,4 1 0 15,4-4 0-15,1-8 3 16,3-2 1-16,2-4 0 15,1-3 1-15,1-4 2 0,-1-1 1 16,-1-4 0-16,-2-2 1 16,0-2-1-16,-2 2 1 0,0 4-2 15,-4-1 1-15,-1 2-3 32,0 2 1-32,-2 4-2 15,-1 2 0-15,0 0-1 16,3 2 0-16,-2 4-1 0,1-1 0 0,0 2-1 15,2 1 0-15,2-1-1 16,-1 0 1-16,2 0-2 16,2 0 0-16,0 0-2 15,-1-2 0-15,4-1-2 16,1-2 0 0,2-1-4-16,-1-2 0 0,2-1-5 15,1-4 1-15</inkml:trace>
  <inkml:trace contextRef="#ctx0" brushRef="#br0" timeOffset="6059">2511 207 55 0,'1'-9'27'0,"-8"-7"-30"0,3 13 50 16,-3 1-45-16,-2-1 0 15,-2 2 0-15,-5 1 0 0,-2 1-3 16,-5 3 0-16,1 3 1 15,-3 1 1-15,1 4-2 32,1 2 1-32,5 2-1 15,1 4 1-15,3-3-1 16,5 2 0-16,4-2 0 16,2-1 0-16,3-5 1 15,4-1 0-15,3-2 1 16,2-3 0-16,0-3 1 15,0-2 1-15,2-2 0 0,0-4 0 0,-1 1 0 16,1-1 1-16,-3 0-1 16,0 0 0-16,-3 3-1 15,0 1 0-15,1 2-1 16,-1 2 0-16,-1 3-1 16,1 2 0-16,-1 2-1 15,3-1 0 1,-2 2-2-16,0-1 0 15,1-1-2-15,0 1 1 16,1-4-3-16,-1-1 0 0,2-3-3 16,0-3 0-16,2-3-7 15,-1-4 0-15</inkml:trace>
  <inkml:trace contextRef="#ctx0" brushRef="#br0" timeOffset="6275">2535 4 53 0,'-1'10'26'0,"-2"23"-29"15,3-21 45-15,0 7-41 16,1 2 0-16,-1 5 1 0,3 0 0 0,-2 8-3 16,3-1 1-16,0-2 1 15,0-2 0-15,0-2-3 16,0-5 0-16,0-3-5 15,0-5 0-15,-3-2-9 32,1-6 1-32</inkml:trace>
  <inkml:trace contextRef="#ctx0" brushRef="#br0" timeOffset="6473">2483 171 66 0,'7'4'33'0,"11"1"-45"16,-11-3 61-16,1 0-49 0,4-1 0 15,2 0-5-15,2 0 1 16,4-1 0-16,0-1 0 16,1 0-13-16,3 0 1 15</inkml:trace>
  <inkml:trace contextRef="#ctx0" brushRef="#br0" timeOffset="6851">2938 88 60 0,'-15'3'30'0,"-16"13"-33"0,23-12 50 16,-5 2-47-16,-6 1 1 15,-2 1 0-15,0 0 0 0,1-1-2 16,2-1 1-16,1-1-1 16,3-1 1-16,4 1-1 15,3 0 0-15,6 2-1 16,3 2 0-16,6 2 0 0,-2-3 0 16,16 4 0-1,5 1 1-15,-2 2 0 16,-1-2 0-16,-3 0 1 0,-4-1 0 15,-5 1 2-15,-4-3 0 32,-6 1 1-32,-6-1 0 0,-5-1 1 15,-5-1 0-15,-6-3-2 16,-3 0 1-16,1-3-6 16,-2-1 1-16,0-1-9 15,3 2 1-15,1 3-9 16,-1 1 0-16</inkml:trace>
  <inkml:trace contextRef="#ctx0" brushRef="#br0" timeOffset="7597">2186 637 38 0,'-8'-9'19'0,"5"1"-15"0,4 7 26 16,1-2-25 0,-2 0 0-16,0 0 2 15,-2 0 0-15,1-1-10 16,0 2 1-16,-2-2 6 16,2 3 0-16,-1-1-2 0,1 1 0 15,0 1-1-15,0 0 0 16,1 1 0-16,0-1 1 15,-2 2 0-15,1 1 0 0,1 0 0 16,-1 2 1 0,5 13-1-1,-1 5 1-15,0-1-1 16,1 5 0-16,0 3-1 16,1-1 1-16,1 3-2 15,-1 2 1 1,2 0-2-16,-1 0 1 15,-1-2 0-15,-1-3 0 16,-1-1 0-16,0-9 1 16,-2-3-3-16,0-4 1 15,1-3-3-15,-2-2 1 16,0-5-2-16,0-2 0 16,0-4-4-16,1-3 0 0,-1 0-6 0,3-4 1 0,1-2-1 15,1-1 0-15</inkml:trace>
  <inkml:trace contextRef="#ctx0" brushRef="#br0" timeOffset="8791">2330 742 37 0,'-3'-5'18'0,"3"12"-16"15,0-7 33-15,0 2-31 32,0-1 1-32,0 0 1 0,0 4 0 15,2 1-9-15,-1 2 1 16,3 2 5-16,1 3 1 16,0 0-3-16,1 1 1 15,0 1-1-15,2-1 0 0,0-3 0 16,-1 1 1-16,-2-2-1 15,0-3 1-15,2 0-1 16,-2-3 1 0,-2-1-2-16,0-3 1 15,-1-3 1-15,1-3 0 16,-2-1 1-16,2-2 0 0,-2-2 0 16,3 1 0-16,0-2 0 15,0 0 0-15,0 1-2 16,-1 1 0-16,1 1-1 15,-2-2 0-15,1-1 0 16,0 3 0-16,-1 2 0 16,1-2 0-16,1-3 0 15,0 5 0-15,-2 0-1 16,1 0 1-16,0-2 0 16,-2 6 0-16,0-2-1 0,-1 0 1 15,0 3 0-15,0 0 0 16,0-2-1-16,-1 1 1 15,0 3-1-15,-2-1 1 16,-1 2-1-16,-1 0 1 0,-3 0-1 31,-1 0 0-31,-2 3 0 0,1-1 1 0,-2 1-1 16,-2-2 1-16,1 1 0 16,3-2 1-16,0 0-2 15,1 0 1 1,0-1 0-16,1 0 1 15,1-1-2-15,2 1 1 16,1 1 0-16,1-1 0 16,2-1 0-16,1 1 1 0,3-2-1 0,1-1 0 15,1 1 0-15,0 1 0 16,0 1-1-16,2 0 1 16,0 0-1-16,-2 1 0 15,-1 1 0 1,0 2 0-16,0 0-1 15,-1 2 1-15,-2 4-1 0,-1-2 1 16,1 1 0-16,-2 2 0 16,1-3 0-16,0-2 0 15,0 0 0-15,0-1 0 16,0-2 0-16,1 1 1 16,-1-4 0-16,3-2 1 0,0-1-1 31,0-3 1-31,1-2-1 15,3-2 1-15,-3 2-1 16,0-2 0-16,-1 3-1 16,-1-1 1-16,0 5-1 15,0 4 0-15,-2 3 0 0,2 0 0 16,0 5 0-16,0 1 0 16,2 2-1-16,-1-1 1 0,1-2 0 15,0-1 1 1,-1-2 0-16,0-1 0 15,-2-2 2-15,0-2 1 16,-2-2-1-16,-3 0 1 16,-1-2-2-16,-1-3 1 0,0 0-2 15,-1-2 0-15,1-1-2 0,0 2 1 16,2 0 0-16,0 1 0 16,3 4 0-16,-2 1 0 15,2 1 0-15,0 0 1 16,1 1-1-16,0 1 0 0,1 2-3 15,0 2 0-15,1 1-5 32,0 0 1-32,4-2-7 15,-2 0 0-15</inkml:trace>
  <inkml:trace contextRef="#ctx0" brushRef="#br0" timeOffset="11050">372 726 60 0,'-5'-2'30'0,"-2"17"-28"0,8-14 30 15,-2 6-32-15,1 1 0 16,0 1 0-16,1 4 0 0,1 5-2 15,-2 4 1-15,-2 5-5 16,0 5 1-16,0-2-9 16,1-3 0-1,0-3-1-15,-2 1 1 0</inkml:trace>
  <inkml:trace contextRef="#ctx0" brushRef="#br0" timeOffset="11632">253 686 61 0,'3'-3'30'0,"10"3"-44"0,-7 2 64 15,2 0-50-15,4 4 0 16,3 1 0-16,3-1 1 15,2 1-3-15,3 1 1 16,-1-3-1-16,5 1 0 16,-1-2-3-16,-1 2 1 0,-2-1 0 15,-3-2 0-15,-7 3 0 16,-5-2 1-16,-7 0 1 16,-5 2 0-16,-5-1 2 15,-4 0 0-15,-1-2 2 16,-2 1 1-16,1-2 0 15,0-1 0 1,2 1 1-16,2-1 0 0,3 0 0 16,3-1 0-16,1 1-3 15,4 0 0-15,5 2-1 16,5 1 1-16,3 2-2 16,7 2 0-16,2 1-3 15,2 0 0-15,1 3 0 16,-2 1 1-16,-5-2-1 0,-3 2 1 0,-6-1 2 15,-5 2 1-15,-5-1 3 16,-10 1 0-16,-5 0 1 16,-5 1 0-16,-4-4 1 15,-3-1 0-15,3-3-3 16,2-3 1-16,0-1-2 31,3-2 1-31,3-2-4 16,3-4 1-16,5-2-6 15,4-1 0-15,3-3-10 0,5-3 1 16</inkml:trace>
  <inkml:trace contextRef="#ctx0" brushRef="#br0" timeOffset="12056">586 815 54 0,'11'8'27'0,"14"9"-30"0,-17-14 44 16,3 1-39-16,0-2 0 16,4 1 1-16,1-1 0 0,1-2-5 0,0-2 1 15,-1-2 2-15,0-2 0 0,-1-2-1 16,-2 0 0-16,-3-1-1 16,-2 2 1-16,-2-2 0 15,-5 1 1-15,-2-2 0 16,-7 2 0-16,-2 1 0 31,-3-1 0-31,-4 4 0 0,0 2 0 16,-2 4-1-16,-2 3 0 15,1 3 0-15,2 0 0 16,1 3 0-16,2 2 0 16,4 0 0-16,3 3 0 15,3 1-1-15,3-1 1 16,2-2-1-16,3 0 1 0,4 1-2 15,2-4 1-15,3-1-5 16,4-2 1-16,3 0-5 16,2-2 0-16,4-2-6 15,0-4 1-15</inkml:trace>
  <inkml:trace contextRef="#ctx0" brushRef="#br0" timeOffset="12501">1035 725 55 0,'-3'7'27'0,"-10"-6"-34"16,9 1 51-16,-4 2-43 16,-3 1 0-16,-1-2 0 0,1 0 1 15,-3 1-3-15,1-1 0 16,0 3 1-16,2-1 0 15,2 1-1-15,2 0 1 16,2 0-1-16,2 1 1 16,3 1-1-1,4 1 1-15,6 0-1 16,3-1 0-16,3 1 0 16,0 1 1-16,0 0-1 15,-1 1 0-15,1 1 0 16,-1-3 1-16,-3 0 0 15,-3 1 0-15,-4-1 0 16,-2 2 0-16,-4-3 0 0,-6 0 0 0,-4 0 1 16,-3 1 0-16,-3 0 0 15,-6-2 1-15,2-3 0 16,0-2 0 0,0-4-1-16,1-3 0 15,1-4-5-15,3-1 1 16,5-3-7-16,1-6 1 0,5-1-7 15,4-1 1-15</inkml:trace>
  <inkml:trace contextRef="#ctx0" brushRef="#br0" timeOffset="12701">1006 661 55 0,'10'6'27'0,"6"1"-37"0,-11 0 51 0,2 4-41 16,1 5 0-16,0 3 1 15,0 2 0-15,0 0-1 16,-2 3 0-16,2-1-1 16,-4 1 1-16,2-1-4 15,-1-3 1-15,-1-2-9 16,-2-3 0-16,1-4-3 0,0-4 1 16</inkml:trace>
  <inkml:trace contextRef="#ctx0" brushRef="#br0" timeOffset="13857">1047 819 46 0,'-6'-10'23'0,"5"8"-21"31,1 2 45-31,0 0-47 16,1-3 1-16,2 2 0 0,1 0 1 16,1 0-3-16,2 0 1 0,2 0 0 0,3 1 1 15,0-2-1-15,1 1 0 16,0 1-1-16,2 0 0 31,0 0 0-31,-2 0 0 0,0 1 0 16,-2 2 1-16,-2 0 0 15,-1 2 0-15,-2 1 0 16,0 2 0-16,-2-1 0 16,0 1 0-16,0 2 0 15,0 0 0-15,0 0-1 16,1-2 1-16,0-2 0 0,0 0 0 0,2-2 0 15,1-4 1-15,-1-2-1 16,-1-3 0-16,3-2 0 16,2-1 0-16,-2-1 0 15,1-3 0-15,-4 1 0 16,-1 0 1-16,-1-2 0 31,-1-3 0-31,-2 3 0 16,-1 3 1-16,0 2 0 15,0 2 0-15,0 0-1 0,-1 5 0 16,0 1-1 0,-3 4 1-16,1 2-1 15,0 1 0-15,1 3-1 16,0 3 1-16,1 0 0 0,2 0 0 0,3 2 0 16,2-2 0-16,0 1 0 15,2-4 0-15,0 1 0 16,0-3 1-16,1-2-1 15,1-2 0 1,-2-1 0-16,0-4 0 0,-2-2-1 16,1-3 1-1,1-1-1-15,-2-2 1 0,1 0 0 16,0 0 0-16,-1-2 0 16,-1 0 0-16,1 2 0 15,-2 1 0-15,-2 0 1 16,0-1 0-16,-1 3 0 15,0 2 0-15,-1-1 0 16,0 3 0-16,-1 2-1 16,0 2 1-16,1 2-1 15,-2 0 1-15,2 2-2 0,0 2 1 16,2 1 0-16,0-1 0 16,2 1 0-16,2 2 0 15,-1 1 0-15,2-2 0 16,-2-2 0-1,1 1 0-15,4-5 1 16,-2-1 1-16,1-2-2 16,1-4 0-16,0 1 0 0,-1-4 0 0,0-1-1 15,1-1 1-15,-3-1-2 16,0-2 1-16,-2 0 1 31,-1 0 0-31,0-2 0 0,-1-1 1 0,0-2 0 16,-2 6 1-16,-1 0 0 15,1 3 0-15,-1 1 0 16,0 4 0 0,-2 6-1-1,0 1 1-15,1 2-2 16,1 1 0-16,0 1 0 0,0 2 0 16,1 1-1-16,1 0 1 15,-1 2 0-15,2 0 0 16,-1 1 0-16,2-3 0 0,1 1-2 15,1-2 1-15,0 0-1 16,2-4 0-16,-2 0-1 31,-1-3 1-31,2 0-3 16,-2-3 1-16,0-3-3 16,2-2 1-16,-1 2-6 15,0-2 0-15,-1-2-4 16,0 1 1-16</inkml:trace>
  <inkml:trace contextRef="#ctx0" brushRef="#br0" timeOffset="14037">1761 856 60 0,'1'-4'30'0,"-5"-5"-29"16,3 5 61-16,0-2-60 16,-3-1 1-16,1-5-1 15,-1 0 1-15,0-1-5 16,3 1 1-1,1 1-2-15,1 0 1 16,3-1-7-16,3-2 1 16,1 5-12-16,6-1 0 15</inkml:trace>
  <inkml:trace contextRef="#ctx0" brushRef="#br0" timeOffset="-426854">225 2748 45 0,'0'11'22'0,"4"-7"-21"15,5 4 22-15,0 0-23 16,-1-1 0-16,1 5 1 0,0-4 1 16,0 3-1-16,-1 13 0 15,1-1 0-15,-5 8 1 16,5 4 0-16,0 7 0 31,0 9-1-31,-1 7 1 0,1 16-2 16,0 11 0-16,-1 12 0 15,1-8 1-15,-4 4 0 16,3 12 0-16,-3 11 0 16,-5 4 0-16,-5 8 0 15,5 8 1-15,0 0-1 16,5 3 1-16,-5 9-1 15,-5-9 0-15,1 5-1 16,-5-1 1-16,5-7 0 16,-5 8 0-16,0-13 0 15,1 1 0-15,-1 8 0 16,-4 0 1-16,-5-9-1 16,-3 1 0-16,3-4-1 15,1 16 1-15,4-5-1 16,0 1 0-16,4-8 0 15,0-8 0-15,5-8 1 0,-5 8 0 16,5-11 0-16,-1-5 0 16,1-7 1-16,0-8 0 15,-1-8 0-15,1-7 0 16,4-4-1-16,0-16 1 0,0 0-1 16,-5 0 0-16,1-11-3 15,4-5 1-15,0-7-4 16,0-8 0-16,-4-7-4 15,-1 3 1-15,5-3-10 16,-4-5 0-16</inkml:trace>
  <inkml:trace contextRef="#ctx0" brushRef="#br0" timeOffset="-425371">42 8273 37 0,'0'0'18'0,"0"-7"-13"16,0 7 22-16,4 4-26 15,5-12 1-15,-1 8 0 16,6 0 1-16,-1 0-4 16,0 4 0-16,4 0 2 15,1 3 0-15,17 1 1 0,4-4 0 16,9 4 1-16,0-1 0 15,4-3 1-15,0 4 1 16,10 0-1-16,3 0 0 16,0-4-2-16,14 3 1 0,13 1-2 0,4-8 0 15,-5-4-1-15,1 0 0 16,8 4 0-16,-8-4 0 16,12 1-1-16,6-1 1 15,-10-4 0-15,-4 8 0 16,0 0 0-16,0 4 0 15,0-4 0-15,-5-4 0 0,-3 0 0 16,-5 0 0-16,-5 8 0 16,-8-4 0-16,-9 4 0 15,-4-4 0-15,-5 0 0 16,0 0 1-16,-8 4-1 31,-5 0 0-31,-4 0 0 16,0-8 1-16,-4 4-1 0,-5 0 1 15,-4-4-1-15,-1 0 1 16,-3 4-1-16,-1-4 1 16,1 8-1-16,4-4 0 15,-1 0-1-15,-3 0 0 16,-1 0 0-16,1-4 0 0,-1 0-2 31,1 0 1-31,-1 0-2 0,0 4 0 16,1-4-3-16,-1 1 0 15,1-1-9-15,-1-4 1 16</inkml:trace>
  <inkml:trace contextRef="#ctx0" brushRef="#br0" timeOffset="-424363">3078 2976 37 0,'-4'-4'18'0,"-1"20"-18"0,5-16 26 15,9 4-25-15,-5 0 0 16,5 3 1-16,4 1 1 16,-4 8-3-1,4 3 0-15,0 4 3 16,-4 8 0-16,0 20-1 16,-1 7 1-16,5 8-1 15,-4 19 0-15,0 4 0 16,-5 8 0-16,1 27-2 0,3 12 1 0,-3 4-1 15,-5 11 0-15,4 4 1 16,0 0 1-16,-4 12-1 0,-8-8 0 16,-1 27-2-16,-4 12 1 15,-5 11-1-15,-8 5 1 16,0 3-1-16,13-19 0 31,4-8 1-31,9 0 0 0,-4-12 1 16,-5-7 1-16,5-12-1 15,-5-8 1-15,0-12-1 16,1-11 0-16,-1-11 0 16,4-13 1-16,-3-7-1 15,-1-7 0-15,9 3 0 16,-4-8 1-16,8 0-2 0,-4-7 1 16,0-8-2-16,0-4 0 15,-4-16-3-15,-1-7 0 0,1-12-10 16,0-4 0-16,-9 0-2 31,-1-12 1-31</inkml:trace>
  <inkml:trace contextRef="#ctx0" brushRef="#br0" timeOffset="-423438">356 2782 38 0,'-18'0'19'0,"10"8"-21"0,8-12 35 0,0 8-33 16,0-4 1-16,0 0 0 15,0 0 0-15,8-4-2 16,1 0 1-16,0 1 1 16,8-1 1-16,1 4-1 15,12-4 0-15,1 4 1 16,4 0 0-16,4 0 0 16,5 0 0-16,4 0 0 15,4 4 0-15,22 3-1 16,0 1 1-16,9-4-1 15,0-4 1-15,4 4-1 16,5 4 0-16,-5-4 0 16,18 3 1-16,-5-3-1 15,5 4 1-15,0-4 0 0,-1-8 0 16,-3 4-1-16,8-4 1 16,-9 0 0-16,-8 0 0 15,-1 0-1-15,-12 1 0 16,-5-5 0-16,-4 8 0 0,-5-4-1 15,1 0 0-15,-10-4-3 16,-8 4 0-16,-8 1-3 16,-6-1 1-16,1 0-4 15,0 4 1-15,-4 4-8 16,-1 0 0-16</inkml:trace>
  <inkml:trace contextRef="#ctx0" brushRef="#br0" timeOffset="-351847">3053 2060 44 0,'-5'3'22'0,"3"-2"-21"0,2 0 22 16,0 0-24-16,0 0 1 16,0 1 0-16,0-1 1 15,2 1 0-15,-2 2 0 0,1 0 1 16,0 5 1-16,1 0-1 16,-1 5 0-16,2 5 0 15,-2 3 0-15,2 3-1 16,-2 4 0-16,0 4-2 15,2 3 1-15,-1 2 0 32,1-1 0-32,1-2-1 0,0-1 0 15,0 0-1-15,0-2 1 16,-1-1-1-16,1-2 1 16,-2-4-1-16,1-3 1 0,-2-3 1 0,1-4 0 15,-1-2-1-15,0-1 1 31,-1-3-1-31,0-1 0 0,0 0-1 16,0-3 1-16,0 0-1 16,-1 0 1-16,0-2 0 0,-1 1 1 15,1-1-1-15,0 0 1 16,-1-2 2-16,1 0 0 16,0 0 0-16,-2 0 1 15,2-1 0 1,1 2 1-1,0-2 0 1,1 0 1-16,3 0-2 16,0 0 1-16,0 0-1 15,1 0 0-15,0 0-1 16,5 0 0-16,2 0-1 16,0-2 0-16,2 2-1 0,3 0 1 15,-1 0 0-15,3-1 0 16,2 0-1-16,0 0 0 15,3 0 0 1,2 1 1-16,-1 0-1 16,2 0 0-16,1 0 0 15,1 0 0-15,0 0-1 16,3 0 1-16,2 0 0 0,0 0 0 0,2 0 0 16,0 0 1-16,2 0-1 15,3 0 0-15,-1-1 0 16,1-2 1-16,0 2-1 15,3 0 0-15,-1 0 0 16,-2 0 0 0,3 1-1-16,-3 0 1 0,7 0 0 15,-3 0 0-15,-2 0 0 16,1 0 0-16,-1 1 0 16,2-1 0-16,-1 0 0 15,0 0 0-15,-1 1 0 16,2-1 0-16,2 0 1 15,-4 0 0-15,2 1 0 0,-1 0 0 16,1 0 0-16,0 2 1 31,24-1-1-31,-6 0 1 0,-6 0-2 16,-3 0 1-16,-5-1-1 16,2 2 1-16,-2-2-1 31,-2 1 0-31,-2-1 0 15,-3 0 0-15,2 1-1 16,1-2 1-16,-4 0-1 16,0 0 0-16,-2-2 0 0,0 2 0 0,4-1 0 15,-5 1 0-15,-1 0 2 16,0 0 0 0,0-1 0-16,1 0 0 0,1-1-1 15,-4-1 1-15,1 1 0 16,0-1 0-16,0 1-1 15,-1 0 1-15,1-1-1 16,-3 1 1-16,2 1-1 16,-1 0 1-16,-1 0-1 15,0-2 0-15,0 1 0 0,-2-1 1 16,-5 1 0-16,0 1 1 16,1 0-1-16,-3 0 1 0,-3-1-1 15,0 2 1-15,0 0-1 16,2 2 0-16,-1-2-1 15,-1 0 0-15,1 1 0 32,-4 0 1-32,1 0-1 15,-1 0 0-15,-1 0 0 16,-1 1 1-16,-1-2-1 0,1 1 1 16,-2-1-2-1,1 0 0-15,-2 1-2 16,2-1 0-16,-1 1-2 15,-1-1 0-15,-1 0-4 16,0 0 1-16,-1 0-5 0,-2-1 1 16,0 0-5-1,0-2 0-15</inkml:trace>
  <inkml:trace contextRef="#ctx0" brushRef="#br0" timeOffset="-351360">6819 2017 47 0,'-1'19'23'0,"-4"14"-29"16,2-25 40-16,-1 7-34 0,0 5 0 15,0 4 0-15,-1 5 0 0,1 6 0 32,-1 5 0-32,3 5-1 0,0 3 1 15,0 0 0-15,1 5 0 16,1-1 1 0,0-1 0-16,0-6 0 0,1-3 1 0,1-4-3 15,0-7 1-15,0-5-11 16,-2-7 0-1,0-5-2-15,-2-6 0 0</inkml:trace>
  <inkml:trace contextRef="#ctx0" brushRef="#br0" timeOffset="-349990">3030 1998 49 0,'2'-2'24'0,"0"4"-30"16,-2-2 49-16,0 0-43 16,3-1 0-16,0 0 0 15,1 0 0-15,1-2 0 16,2 2 1-16,1 0 0 16,3 0 0-16,3 2 1 15,4 0 0-15,1 1-1 16,4 2 1-16,0-1 0 0,2 0 0 15,3-1-1-15,4-1 0 16,5-1 0-16,0 0 1 16,1-2-1-16,0 2 1 15,3 1-1-15,6-1 1 16,-4 0-1-16,2 0 0 16,6-1-1-16,2 1 1 15,-4 0-1-15,-1 0 1 0,3 1-1 16,2 1 1-16,-4 1 0 15,1-1 0-15,3 0-1 16,0-2 1-16,-3 0-1 16,0 0 1-16,3-1-1 0,0 1 0 15,-3 0 0-15,-1 1 1 0,2 1-1 16,-2-1 1-16,1 0-1 16,0-1 1-16,-1 0-1 15,1-1 1-15,-2 0-1 16,-2-1 0-16,-3 2 0 15,0 2 1-15,1 0-1 16,-2 2 1-16,2-4-1 16,-3 0 1-16,1 2-1 15,1-1 1-15,-1 0-1 16,-2 2 1-16,-2-1-1 16,2 0 1-16,-2-1 0 31,3 1 0-31,-3-1-1 0,2-1 1 15,0-1-1-15,1 1 1 0,0-2-1 16,-3 4 1-16,0-2-1 16,0 0 1-16,3 0-1 15,-3-3 1-15,2 4-1 16,-10-1 1-16,12-1-1 16,5 2 1-16,-1 1 0 15,-1-1 0-15,0 0 0 16,0 0 0-16,-1 0 0 15,-2 2 1-15,-2-1-2 16,-1 0 1-16,0 1-1 16,2 0 1-16,0 0-1 15,-4-1 0-15,1 0-1 16,0 0 1-16,-2 0-1 16,-1-1 1-16,2 0-2 15,-6 0 0-15,0-1-5 16,-3-1 1-16,-2-1-10 15,-6 1 1-15,-3-4-6 16,-2 1 1-16</inkml:trace>
  <inkml:trace contextRef="#ctx0" brushRef="#br0" timeOffset="-349085">2978 1423 52 0,'1'5'26'0,"11"-1"-35"0,-8-2 45 16,-2-1-36-16,1 0 0 16,0 0 0-16,-2 0 0 15,3 0 0-15,-1 1 0 0,1 0 0 16,-2-1 0 0,1 4 1 15,-1-2 1-31,1 2-1 15,-2 0 1-15,1 1 0 16,-1 2 1-16,0 0-1 16,1-1 0-16,-1 4-2 0,2 2 1 15,-1 6-1-15,0 1 0 16,-1 5 0-16,0 6 0 16,3 8 0-16,0 1 0 0,0 1-1 15,2 0 1-15,-1-1-2 16,0-3 1-16,-1-2 0 15,-1-7 0 1,-1-3-3-16,1-4 1 16,-2-2-5-16,2-8 1 15,0-3-7-15,1-7 1 16</inkml:trace>
  <inkml:trace contextRef="#ctx0" brushRef="#br0" timeOffset="-347888">2967 1436 57 0,'9'0'28'0,"12"-2"-39"15,-14 0 53-15,1 0-42 16,1 0 0-16,3-1-1 16,3 1 1-16,2 1 0 31,4 0 0-31,5-1 0 15,2-1 0-15,1-1 0 16,3 0 0-16,1 1 1 16,4 1 0-16,3-2 0 0,-2 3 1 0,1 1-1 15,2 1 1-15,2-2-1 16,1 0 0 0,1 0-1-16,0 0 1 0,5 1 0 15,-1-1 0-15,0-1 0 16,-3 1 0-16,6 0 0 15,-2-1 1-15,-1-1-1 0,0 1 0 16,5 0-1-16,-2-2 0 16,0 1 0-16,-2-1 1 15,4 2-1 1,-2 1 0-16,-2-2 0 16,0 3 0-16,0-1 0 15,1 1 0-15,-1-1 0 16,0 0 1-16,1 0-2 15,1-2 1-15,-1 3 0 16,-1 0 0-16,2 0 0 16,-1-1 0-16,1 0 0 0,-3 1 0 15,2 2 0-15,2-2 0 16,-1 0 0-16,-2 1 0 0,3 1 0 31,0-1 0-31,0 0 0 16,-3 0 0-16,2 0 0 15,2 0 0-15,-2 1 0 16,-2-1 0-16,1 1 0 0,4 0 0 16,-5 1-1-16,0-2 1 15,4 0-1-15,1 0 1 16,-4 0-1-16,-2 1 0 16,4 0 0-16,-3 0 1 15,-2 0-1-15,-3-2 1 0,4 1 0 16,-3-1 0-16,-2-1-1 15,-2-1 1-15,-1 1-1 16,-5 0 1-16,0 1-1 16,-1 1 1-16,0 0 0 15,-5-2 0-15,-2 2 0 16,-2-2 0-16,-3 0 0 16,-4 1 0-16,-2 0 0 0,-3 0 0 15,-2-1 0-15,-3 1 0 16,-2 0 0-16,-2 0 0 0,1-1 0 15,-2 1 0-15,-2 0 0 16,0 0 1-16,-2 0-1 16,4-2 1-16,-4 4-1 31,0-2 1-31,0 1-1 16,0 1 1-16,0 2-1 15,2 0 0-15,-1 2 0 16,1 4 0-16,-1 4-1 0,2 3 1 0,-1 6 0 15,0 5 0-15,-1 4-1 32,3 2 1-32,-1 5-2 0,2 4 0 0,-4 0 0 15,-1-1 0-15,0 3-1 16,-1-4 1-16,4-4 0 16,-1 1 0-16,4-6-4 15,-2-6 1-15,1-2-9 16,0-1 1-16</inkml:trace>
  <inkml:trace contextRef="#ctx0" brushRef="#br0" timeOffset="-346887">3482 1584 49 0,'-3'8'24'0,"2"4"-19"0,1-8 25 0,0 0-30 16,1 3 0-16,0 3 0 0,2 3 1 0,0 3-1 15,0 3 0-15,1 1 0 16,0 1 0-16,0 0-4 16,0 0 1-16,0-2-6 15,0-2 1-15,-1-4-6 16,0-4 1-16</inkml:trace>
  <inkml:trace contextRef="#ctx0" brushRef="#br0" timeOffset="-346221">3339 1536 60 0,'-4'3'30'0,"5"-8"-38"16,-1 5 60 0,3 1-51-16,2-1 1 0,3 0 0 15,2-4 1-15,4 1-5 16,0-1 1-16,3-1 1 0,3 1 1 16,1 1-2-1,2 3 0-15,2 3-2 16,0 1 0-16,3 3 0 15,-4-2 0-15,-3 1 0 16,-4-1 0-16,-4 1 0 16,-2-2 1-16,-4 0-1 15,-5 1 0-15,-4-3 0 16,-4 4 1-16,-3-1 0 16,-5-1 0-1,-9 2 2-15,3-1 0 16,3 0 1-16,2-1 1 15,5-1 1-15,1-1 0 16,3 0-1-16,4 1 1 16,4-1-2-16,4 2 0 0,3-1-1 15,4 1 0-15,4 1 0 16,2 2 0-16,1 4-2 16,-1 1 1-16,1 2-1 15,0 0 1-15,-3 1-1 16,-2 2 0-16,-4-1 0 15,-4 1 0 1,-4-2 2-16,-6-2 0 16,-4-1 2-16,-5-2 0 15,-6-1 2-15,-4-4 0 0,-2 0-1 16,2-3 1-16,-1 2-2 16,2-3 1-16,4-3-4 15,2 1 1-15,3-2-6 16,4 0 1-16,4-3-9 0,3-2 1 15,4-5-3-15,2-1 0 16</inkml:trace>
  <inkml:trace contextRef="#ctx0" brushRef="#br0" timeOffset="-345695">3837 1682 49 0,'8'8'24'0,"3"-3"-30"16,-8-4 48-16,1 0-42 0,1-1 0 16,1 0 2-16,1-2 0 15,2-1-2-15,-2 1 1 0,4-4 0 16,-2-1 1-16,-1-1 0 15,-2 0 1-15,0-1-2 16,-4 1 1-16,0-3-1 16,-4 1 1-1,0-1-1-15,-2 1 1 16,-3 3-1-16,-2-2 0 16,-2 5 0-16,-1 1 0 15,-4 3-1-15,-2 5 0 0,-2 2-1 16,0 1 1-16,3 2 0 15,1 0 0-15,2 3-1 16,0 1 1-16,4 2 0 16,1-1 0-16,2 0 0 15,4 1 1-15,3-2-1 16,3 1 1-16,1 0 0 16,4-3 1-16,2 0-2 15,2 0 1-15,3-4-1 16,-1 1 0-16,0-4-1 15,-1 0 0-15,0-3-2 16,3 1 0-16,-1-1-3 16,-1-4 0-16,-1 0-6 15,1-3 1-15,0 1-5 16,1-5 0-16</inkml:trace>
  <inkml:trace contextRef="#ctx0" brushRef="#br0" timeOffset="-345071">4210 1609 62 0,'2'-3'31'0,"-10"0"-41"16,3-2 61-16,-1 1-50 15,-3 0 0-15,-2-1 2 16,0 2 0-16,-4-1-4 15,0 4 1-15,-2 3 1 16,-1-1 0-16,-3 5-1 16,1 1 1-16,0 3-2 0,1 1 0 15,5 0-1-15,2 3 0 16,3-1-2-16,3 2 1 16,2-2-1-16,6-1 0 0,3-3 1 15,2-2 0-15,1-2 2 16,3-4 0-16,0-2 2 31,-2 0 0-31,3-8 0 16,-1 0 1-16,-1-2 0 15,0 0 0-15,-1-2 0 16,0 1 0-16,-1 0 0 0,-1 1 0 16,-1 3-1-16,0 1 0 15,-2 0 0-15,0 5 0 16,-1 1-2-16,3 1 1 15,-1 5-1-15,0 2 0 16,1 2 0-16,-1 4 0 16,3 1 0-16,0 3 1 0,-3 1 0 15,-1-2 0-15,-1 2 1 16,-5-1 0-16,-2-2 0 16,-1 0 0-16,-3-2 1 0,-2-1 0 15,-4 0 0-15,0-2 1 16,-1-3-1-16,-1-2 1 15,2 0-4-15,1-3 1 0,1-1-4 16,2-2 1-16,5-1-7 16,3-2 1-16,2 0-10 31,3-3 0-31</inkml:trace>
  <inkml:trace contextRef="#ctx0" brushRef="#br0" timeOffset="-344740">4286 1778 42 0,'-1'6'21'0,"-3"-6"-23"16,4-1 28-16,-2-3-23 0,-2 1 0 15,-1-3 6-15,-2-1 1 16,2-3-10-16,0-1 0 16,0 0 7-16,-1-1 1 15,2 1-2-15,3-1 1 0,1 0-4 16,1 1 0-16,3 0-2 16,2 1 1-16,0 2-4 15,1-3 1-15,1 2-3 16,1 1 0-16,2 0-5 15,-1 1 0-15,1-2-9 16,-1 0 0-16</inkml:trace>
  <inkml:trace contextRef="#ctx0" brushRef="#br0" timeOffset="-344371">4412 1709 40 0,'0'26'20'0,"-3"4"-23"15,4-26 27-15,2 2-23 16,1-1 1-16,1 0 3 16,2-1 1-16,2-3-5 31,0-1 0-31,2-5 4 16,-1-1 1-16,1-1 0 15,0-3 0-15,-1-4-2 0,1-2 1 16,-2 1-1-16,-1-1 0 0,-3-1 0 15,-2 2 0-15,-3-2-1 16,-3 1 0-16,-2 1-1 16,-3 3 1-16,-1 2-3 15,-6 5 1-15,1-1-4 16,-2 4 1-16,-1 5-3 16,1 2 1-16,1 0-2 15,2 4 0-15,2-1-4 0,3 2 1 16,3 1-7-16,2 1 1 15,1-3-1 1,6 1 1-16</inkml:trace>
  <inkml:trace contextRef="#ctx0" brushRef="#br0" timeOffset="-343954">4660 1463 54 0,'0'4'27'0,"-8"5"-38"16,7-6 56-16,-2 1-45 0,-2 2 1 0,1 2-1 15,-1 1 0-15,1 4 0 16,0 4 0-16,1-1 0 15,1 2 1-15,-1 1 0 0,0 1 0 16,3 2 0-16,2 2 1 16,0-2 0-16,4-2 0 31,0 0 1-31,2-2 0 0,1-3 0 16,1-5 0-16,-1-1-1 15,1-3 1-15,1-3-3 16,0-1 0-16,-2-2-2 15,0-2 1-15,-1-1-5 16,-1-2 0-16,-2-2-10 16,-1-1 0-16,-5-4-1 0,-3 2 0 15</inkml:trace>
  <inkml:trace contextRef="#ctx0" brushRef="#br0" timeOffset="-343585">4541 1649 63 0,'-9'0'31'0,"8"1"-41"16,1-1 64-16,2-1-53 16,4 0 1-16,0-1 1 15,5 1 1-15,2 0-5 16,3 0 0-16,4 0 2 0,-2 0 1 16,1-1-3-16,1 2 0 15,-1-1-2-15,0 0 1 16,-2 0-3-16,-2-2 0 0,1 1-2 15,-2 0 1-15,-2-2 0 16,1 3 0-16,-2-2 2 16,-2 0 0-16,-2 2 4 15,-1 1 1-15,0 1 3 16,-2 3 0-16,0 2 2 16,0 2 0-16,-2 4-1 0,1 1 0 15,-1 2-2-15,2-1 0 16,-1 1-3-16,1-1 1 15,-1-1-3-15,-2-2 0 0,0-2-4 16,-1-3 1-16,0-1-13 16,-2-5 1-16</inkml:trace>
  <inkml:trace contextRef="#ctx0" brushRef="#br0" timeOffset="-343401">4814 1510 68 0,'1'5'34'0,"2"-2"-47"0,-3-2 59 0,1 1-51 15,0-1 0-15,-1 1-7 16,2-1 1-16,0 2 7 16,2-1 1-16,2 2-14 15,-1 1 1-15</inkml:trace>
  <inkml:trace contextRef="#ctx0" brushRef="#br0" timeOffset="-342950">4941 1715 59 0,'-4'2'29'0,"1"-8"-38"15,2 1 57-15,-1 0-46 16,1-3 0-16,1-1 4 16,0 0 1-16,0-2-8 15,1 3 1-15,2-3 4 0,1-1 0 16,1 3-1-16,2 1 1 31,10-3-2-15,2 3 1-16,-2 1-2 15,0 3 0-15,-1 2 0 16,-1 2 1-16,-2 0-2 16,-1 4 1-16,-2 0-1 15,0 3 0-15,-1 2-1 0,-1-1 1 16,-2 1-2-16,0 3 1 0,-1 0-1 16,-1-2 1-16,-1 4-2 15,-2 1 0-15,0-1-1 16,0 0 0-16,1-1-2 15,-2 0 1-15,1-3-5 16,0-2 1-16,1-2-8 16,0-1 0-1,1-3 1-15,1-2 0 16</inkml:trace>
  <inkml:trace contextRef="#ctx0" brushRef="#br0" timeOffset="-342480">5332 1614 66 0,'0'-8'33'0,"-5"-8"-49"15,2 12 71-15,-1 3-55 16,-1 0 0-16,-5 1-1 16,-2-2 1-16,0 2 0 15,-3 0 0-15,1 3-1 16,0 3 1-16,4-1-2 0,1 2 1 0,2-1-1 15,2 0 1-15,1 0 0 16,2-1 0-16,2 1 0 16,6 0 0-16,2-1 1 15,1-2 0-15,1 1 0 16,2-1 0-16,-1 2-1 31,-1 1 1-31,1 2-1 0,-2 1 1 16,1 1-2-16,0 2 1 15,-1 2-4-15,-1-1 1 16,-1 2-1-16,-3 4 1 16,-3-3 2-16,-2 0 1 0,-3-1 3 0,-3-1 1 31,-5-1 4-31,-3-1 1 16,-5-2 0-16,1-2 1 0,-1-4-4 15,1-1 0-15,0-3-5 16,2-3 0-16,1-1-7 15,1-1 0-15,3-2-12 16,-1 2 0-16</inkml:trace>
  <inkml:trace contextRef="#ctx0" brushRef="#br0" timeOffset="-341554">3988 2311 73 0,'-10'-7'36'0,"14"0"-46"16,-3 4 63-16,4 0-52 15,2-2 0-15,5-1 2 16,0 0 0-16,4-1-4 15,2 0 1-15,2 3 0 16,0 1 1-16,2 2-3 0,-1 3 0 0,1 4-4 31,-3 2 1-31,-3 3-2 0,-5 1 0 16,-6 1 0-16,-5 4 1 0,-4 1 2 16,-6 0 1-16,-4-1 3 15,-2 2 1-15,-1-1 2 16,-1 1 0-1,-1-3 1-15,2-1 0 16,0-2 0-16,2-2 1 16,2-2-2-16,4-1 1 0,4-3-1 15,1 2 1-15,2-2 0 0,6 0 0 16,0-1-2 0,0 2 1-16,1 0-1 15,2 1 0-15,1-1-1 16,1 1 0-16,1-1-2 15,0-1 1-15,2-2 0 16,-1 1 0-16,-1-3-2 16,1 0 1-16,1 0-4 15,0-1 1-15,-1-2-5 16,1-3 1-16,2-1-13 16,0-3 1-16</inkml:trace>
  <inkml:trace contextRef="#ctx0" brushRef="#br0" timeOffset="-340995">4427 2403 47 0,'-1'2'23'0,"-9"3"-24"0,6-4 29 15,-2 1-26-15,0 4 1 16,-1-2 3-16,0 0 1 0,2 2-8 16,0 1 1-16,0 0 4 15,1 1 1-15,0 1-1 16,2 0 0-16,2 1-1 16,2-1 0-16,0 1-1 15,5 1 0-15,2 0 0 0,2 2 1 16,2-3-1-16,3-2 0 0,-2-2-1 15,1-2 1-15,-1-2 0 16,2-3 1-16,2-5-1 16,-1-2 1-16,-3-2-1 15,2 0 0-15,-3-4 0 16,-2 1 0-16,-2-6-1 31,-2-1 1-31,-3 0 0 0,-3-3 0 16,-1-3-1-16,-2 3 1 15,-2 2-2-15,-2 1 0 16,-2 4-2-16,-2 0 1 16,-4 5-3-16,0 2 1 0,-2 5-2 15,-4 1 0-15,0 5-1 16,-3 1 1 0,0 4-3-16,-2 3 1 15,1 5-1-15,3-1 0 16,2 2-2-16,4 2 0 0,1-3-6 15,1 2 0-15</inkml:trace>
  <inkml:trace contextRef="#ctx0" brushRef="#br0" timeOffset="-340563">4881 2224 67 0,'-2'-5'33'0,"-9"3"-45"16,8 3 64-16,1-1-51 15,-1 2 0-15,-2 1 0 16,-1 1 0-16,1 3-2 16,-1 2 1-16,0 2 0 0,0 2 1 15,0 5-2-15,-2 4 1 16,2-2 0-16,0 4 0 15,1-1-1-15,1 0 0 16,0-1-3-16,2-2 1 0,-1-2-4 16,2-3 0-16,1 0-3 15,0-2 1-15,4-1-8 16,0-3 1-16</inkml:trace>
  <inkml:trace contextRef="#ctx0" brushRef="#br0" timeOffset="-339832">5026 2433 59 0,'2'2'29'0,"-1"1"-38"15,-1-3 54-15,0 1-46 16,-1 1 1-16,-1 0-1 15,0 1 1-15,-2 2 1 0,0-1 0 16,1 1 0 0,-1 1 0-16,2 1 0 15,-1 0 0-15,2 0 0 16,-1 0 1-16,2 0-2 0,3 0 1 0,0-2-1 16,-1 0 1-16,2-1 0 15,0 0 1-15,1 2 0 16,2-1 0-1,0-2 0-15,1-1 1 16,1-2 0-16,0-1 0 0,0-1-1 16,2-2 0-16,1 0-1 15,-2-3 0-15,1 0 0 16,0-2 0-16,-2 1-1 16,-3 0 1-16,0 0-1 15,-2-3 0-15,-3 1-1 16,-1-2 1-16,-1-1-1 0,-3-1 1 31,-7-12 0-31,1 4 0 16,-6 2 0-16,-1 1 1 15,-3 3 0-15,0 3 1 16,1 1 0-16,3 1 0 0,1 0-1 16,1 2 1-16,4 0-1 31,1 1 1-31,3 0-1 15,4 1 0-15,2 0-1 16,4 1 1-16,3 0-2 16,4 1 1-16,4 1-1 15,2 2 1-15,3-1-2 0,1 3 0 16,1 0-1-16,2 4 1 0,1 2 0 16,0 1 0-16,-1 0-1 15,-4 2 1-15,-4 1 1 16,-7 1 0-16,-5 2-1 15,-6 1 0-15,-5 4-2 16,-2 2 0-16,-5-1-4 16,0 1 1-1,-1-4-12-15,1 1 1 16</inkml:trace>
  <inkml:trace contextRef="#ctx0" brushRef="#br0" timeOffset="-322154">6934 2658 26 0,'0'0'13'0,"-1"2"-4"16,1-2 14-16,0 0-21 15,0 0 1-15,0 0-1 16,-3 0 1-16,3 0-4 16,0 0 0-16,-1 1 2 15,0-1 0-15,1 0 0 16,-2 0 0-1,2 0 0-15,-1 0 1 16,1 0-1-16,-1 1 1 0,1 1-1 16,0-1 1-16,1 0-1 15,-1 0 0-15,1 0-1 16,2 0 0-16,-2 1 1 16,2-1 1-16,0 1 0 15,1 1 1-15,2-1-1 0,4 0 1 16,1 1 0-16,1-2 0 15,2 0-2-15,1 0 1 16,3 0-1-16,0 0 0 16,3 1-1-1,3-1 1-15,3 0-1 16,0 0 0-16,2-1 0 16,-6 0 1-16,13 1-1 15,1-1 0-15,0 0 0 16,0 2 1-16,1-2-1 15,1 0 1-15,2 0-1 16,0 0 0-16,1-2 0 16,-2 2 1-16,-1 0-2 15,2 2 1-15,0-1 0 0,-4 0 0 16,-1 0-1-16,-2 0 1 16,1 2-1-16,1-1 0 0,1-1 0 15,-6 0 1-15,0 0-1 16,-1 1 1-16,-1-2 0 15,2 0 0-15,0 0 0 16,0 0 1-16,-2-2-1 0,0 1 0 16,0 0 0-16,0 0 0 15,2-1 0-15,-1-1 0 16,2 1 0-16,-3-2 0 16,0 1 0-16,0-1 1 15,0 1-1-15,-7 0 1 16,8 2-1-1,2 0 0-15,-2 0 0 16,-7 0 1-16,7-2-1 16,0 1 0-16,1 0 0 15,-1-1 0-15,1 1 0 16,-2 2 1-16,-1 0-1 0,1 0 1 16,-1-1-1-16,1 1 1 15,1-1-1-15,2 2 1 16,-2-4-1-16,-1 3 0 15,11 0 0 1,0 3 1-16,-6-2-1 16,1 0 1-16,-4-1-1 15,1 1 1-15,-2-3-1 16,0 2 1-16,0-1-1 0,-1 3 0 16,4-3 0-16,-2 1 1 15,0-1-2-15,0 0 1 16,-3 1-1-16,3 1 1 15,0-1-1-15,0 0 0 16,-3 0 0-16,-1 1 1 31,-1 0-1-31,1-1 1 0,-1-1-1 16,3 2 0-16,2-1 0 16,-5 1 0-16,3 0 0 15,-2-1 0-15,-1 0-1 16,1 0 1-16,0-2 1 15,1 2 0-15,1 0-1 16,-4-1 0-16,-1-1 0 16,-3-1 1-16,-1 3-1 0,-1 1 0 0,-3-2 0 15,2 2 1-15,-3 1 0 16,1 0 1-16,-2 0-1 16,-1 1 1-16,-1-1 0 15,-1-1 1-15,-2 0-1 31,2 1 0-31,-3-1 0 16,1 0 1-16,-1 0-1 16,-3 0 1-16,4 0-1 15,-3 1 0-15,2-2-1 0,-2 1 0 16,1 0 0-16,-2 0 1 16,2 1-1-16,3 0 1 15,-2-1-1-15,0 0 1 0,0-1-1 16,1 0 0-16,1 0 0 15,-2 0 0-15,2 1-1 16,1-1 0-16,-1 0-1 16,2 0 0-16,0 0-2 15,-1 0 0-15,3 1-2 16,-2-1 1 0,-4 0-4-16,3 0 1 15,-5 0-6-15,0-1 1 16</inkml:trace>
  <inkml:trace contextRef="#ctx0" brushRef="#br0" timeOffset="-321569">10526 2010 56 0,'-5'0'28'0,"-4"4"-39"0,9-2 54 15,-2 0-42-15,2 0 0 16,0 4 2-16,0 1 0 0,0 4-2 15,0 2 0-15,-2 4 3 16,0 6 0-16,0 3-1 16,0 2 1-16,2 2-2 0,2 2 0 15,-2 1-1-15,4 2 0 16,-2 4-1-16,0-3 0 0,0-1 0 31,2 0 0-31,0 0 0 16,-1-1 0-16,-2-1-2 15,2 0 0-15,-3-4-1 16,0-4 0-16,-3-2-2 16,3-4 1-16,-1-5-6 15,-2-4 1-15,-5-3-8 0,2-4 1 16</inkml:trace>
  <inkml:trace contextRef="#ctx0" brushRef="#br0" timeOffset="-320338">6920 1978 37 0,'-12'-1'18'0,"7"-6"-21"16,3 6 24-16,1-1-21 0,0 1 1 16,1 0 1-16,0 1 1 15,0 0-3-15,0 0 1 16,0 1 2-16,1 0 0 0,0 2-1 31,3 2 1-31,3-3 0 16,2 0 0-16,3-1-1 15,1 2 1-15,4-1-1 16,-1-1 0-16,3 0 0 16,2 1 0-16,3 0-1 15,5 0 0-15,4 0 0 16,1-1 0-16,1-1 0 16,1 0 1-16,5-1-1 15,1 1 1-15,3-3-1 16,0 3 1-16,2 0-2 15,2 0 1-15,3 1-1 0,0-1 0 16,1 4 0-16,-2-3 0 16,2 1 0-16,0 2 1 15,4-1-1-15,-2 1 0 16,0-2 0-16,0-1 0 16,3-1 0-16,1 2 0 15,-1-2 0-15,0 1 0 16,-1-1 0-16,-2 0 0 15,2-1 0-15,3-2 0 0,-3-1 0 16,1 2 0-16,0 1-1 16,-1-1 1-16,-3 1 0 15,1 0 0-15,-1 1 0 16,-3 0 0-16,-2 0 0 16,-1 1 0-16,1 0 0 15,-1 0 0-15,-5 1 0 0,1 0 0 16,-2 1 0-16,2-2 0 15,1 3 0-15,-3-1 0 16,2 1 0-16,-3 1 0 0,1-2 0 16,2 1 0-16,-1-1 0 15,0 0 1-15,-1-1-1 16,2-1 0-16,-2 0 0 31,3-1 1-31,-1 0-1 16,-2-1 1-16,2 1-1 15,1-1 0-15,-3-3-3 16,-1 2 1-16,0-2-8 0,-4 0 0 16,4-2-6-16,-6 0 0 15</inkml:trace>
  <inkml:trace contextRef="#ctx0" brushRef="#br0" timeOffset="-318767">6880 1381 47 0,'-3'0'23'0,"3"7"-28"0,0-7 39 0,0 0-33 31,2 0 1-31,-1 0 0 16,2-1 0-16,-1 1-3 16,2 2 1-16,0-1 1 15,4 0 1-15,2 2-2 16,1-1 1-16,3 0 0 15,4-1 0-15,2 2 0 16,1-2 0-16,3 0 0 16,2 0 1-16,5-2-1 0,2-4 0 15,4 4-1-15,1-3 1 0,6 0-1 16,2 1 0-16,2 0 0 16,2 2 0-16,3-1 0 15,-1-1 0-15,2 3 0 16,-1-1 0-16,4 1 1 15,-3 1 0-15,2-1-1 16,2 4 0-16,0-3 0 0,3 0 1 16,-2 3-1-16,4-3 0 15,-3 2 0-15,0 2 0 0,2-3 0 16,0 2 0-16,0-3 0 16,2 2 1-16,1-3-1 15,-2 0 1-15,3 1-1 31,2 1 1-31,-1-3-1 16,4 2 0-16,-4-1 0 16,-1 2 1-16,2-4-1 15,-5 2 1-15,-1 0-1 16,2-1 1-16,-1 1 0 0,-1-2 0 16,-1 0-1-16,1 1 1 15,-2-2-1-15,-4 0 1 0,0 2-1 16,0 1 1-16,-2-2-1 15,-1 1 1-15,-4 1-1 16,0-2 0-16,0 1 0 16,-1 0 0-16,-6 0 0 15,-2 0 0-15,-2 1 0 16,2-1 1 0,-2 1-1-16,-5-2 1 15,2 1-1-15,-4 1 1 16,-3 0-1-16,4 0 1 0,-6 1-1 15,1 1 0-15,-7-1 0 16,2 0 0-16,-3-2 0 16,-2 1 0-16,-4-1-1 15,0-1 1-15,-3 1-1 16,0 0 0-16,-2-1-1 16,-1 0 1-16,-3 1-1 15,2 0 1-15,-2 1 0 0,0 0 0 16,-1-1 0-1,-2 1 1-15,-1 1 0 16,0-1 0-16,0 0 0 16,3 1 0-16,-3-1 0 0,1 1 0 0,-1 1-1 15,3 1 1-15,-2 3 0 16,-1 0 0-16,3 2 0 16,-2 4 1-16,-1 1-1 15,0 1 1-15,0 6-1 31,0 2 0-31,-1 3 0 0,-2 3 0 16,3 2 0-16,-1 1 0 16,-2 2 0-16,3 4 0 0,3-2-1 15,-2-2 0 1,3 0-2-16,-1-4 1 0,1-2-3 16,-2-2 0-16,0-3-5 15,2-4 1-15,-4-3-6 16,2-1 0-16</inkml:trace>
  <inkml:trace contextRef="#ctx0" brushRef="#br0" timeOffset="-317511">7911 1606 60 0,'-2'3'30'0,"0"5"-42"0,2-6 59 16,0 2-47-16,1 3 0 15,0 5 0-15,1 1 0 16,0 5 0-16,0 5 0 0,0-1-2 16,1 0 1-16,0 2-4 15,-1-4 1-15,1-2-5 16,-2-3 1-16,-1-3-7 15,0-4 0-15</inkml:trace>
  <inkml:trace contextRef="#ctx0" brushRef="#br0" timeOffset="-317011">7764 1500 75 0,'1'-1'37'0,"2"-1"-51"0,2 1 74 0,4-2-60 16,3 1 1-16,4 0-1 15,7 0 1-15,0 1-2 16,4 0 0-16,5 2 0 16,-3 2 1-16,-3 0-2 15,-2 3 0-15,-4 2-2 16,-4 2 1-1,-6-1-1-15,-3 2 0 16,-6-1-2-16,-5 1 1 16,-4-2 1-16,-5 1 0 0,-3-2 2 0,0 0 1 15,0 0 1-15,2-2 0 32,1 0 2-32,1 0 0 0,3 0 1 15,1 1 0-15,2 2 0 16,5 1 0-16,4-1 1 15,2 1 1-15,6 4-1 16,2 0 0-16,3 0-1 16,1 0 1-16,-1 0-2 15,0 1 0-15,-2-2-2 0,-1-2 1 0,1 0-4 16,-4-3 0-16,1-1-5 16,-1-1 0-16,-2-4-12 15,-1-1 0-15</inkml:trace>
  <inkml:trace contextRef="#ctx0" brushRef="#br0" timeOffset="-316584">8144 1757 61 0,'9'11'30'0,"19"-8"-35"0,-22-6 46 15,3 0-41-15,3-3 0 16,-1 0 0-16,-2-3 1 16,-1 0-1-16,-1-2 0 0,-2 2 1 15,-1-1 0 1,-1 2 1-16,-3 0 1 0,-2 0-1 16,-3-1 0-16,-3 1-1 15,-3 2 0-15,-2 1-1 0,-1 4 0 16,0 2-1-16,1 3 0 0,1 2 2 15,2 1 0-15,1 2 0 16,2 2 0-16,3 1 1 16,3 2 0-16,1 0 0 15,2 1 0-15,5 0 0 32,2 1 0-32,3-2-1 15,3-1 1-15,0-3-2 0,1 1 1 16,2-3-3-16,1-1 1 15,3-2-4-15,-3-3 0 16,3 0-5-16,-1-2 0 16,1-5-9-16,1-2 0 15</inkml:trace>
  <inkml:trace contextRef="#ctx0" brushRef="#br0" timeOffset="-316111">8588 1657 59 0,'-7'-4'29'0,"-8"0"-33"0,9 1 48 0,-3 1-44 15,-4 1 0-15,-2 1 0 16,-2 1 0-16,-3 1 0 16,-1 4 0-16,-3 4-1 15,4 0 1-15,2 4 0 16,2 2 0-16,3 0 0 15,5-1 0-15,2 1 0 16,4-2 0-16,3-1 1 0,4-1 0 16,5-5 1-16,2-2 0 15,2-1 0-15,1-2 0 16,-1-2 1-16,1-1 0 16,2 0 0-16,-2 0 0 15,-4-3 0-15,0 2 0 0,-2 1 0 16,-1 0 0-16,-1-1-1 15,-2 1 1-15,-1 2-2 16,0 3 0-16,0-2-1 31,0 4 1-31,0 1-2 16,0 0 1-16,0 0-1 16,0 0 1-16,1-1-2 15,2-1 1-15,-1 0-3 0,1-2 0 16,1-2-4-16,0-1 0 15,1-3-6-15,2-3 0 16,-1-3-5-16,2-4 0 16</inkml:trace>
  <inkml:trace contextRef="#ctx0" brushRef="#br0" timeOffset="-315864">8714 1552 53 0,'-2'-9'26'0,"2"8"-28"0,0 1 47 16,0 3-44-16,0 2 0 15,-1 3 1-15,1 4 0 16,0 1-3 0,1 2 1-16,1 3 2 15,0 2 1-15,1 1-1 16,0 0 1-16,-1 2-1 16,2-2 0-16,0-1-1 15,1-3 0-15,-1-1-4 16,2-6 1-16,-2 0-5 15,0-6 0-15,-2 0-12 16,5-7 1-16</inkml:trace>
  <inkml:trace contextRef="#ctx0" brushRef="#br0" timeOffset="-315710">8808 1711 64 0,'-2'15'32'0,"5"12"-42"0,-2-20 55 15,-1 1-46 1,0 1 0-16,2-2-9 0,0 1 1 16,0-2-2-16,0-1 0 15</inkml:trace>
  <inkml:trace contextRef="#ctx0" brushRef="#br0" timeOffset="-315531">8841 1571 75 0,'0'-3'37'0,"0"10"-50"0,0-7 66 0,0 0-57 15,0 0 1-15,0 0-9 0,2 0 0 0,4 1 6 16,-1 1 1-16,2 1-14 16,3 0 0-16</inkml:trace>
  <inkml:trace contextRef="#ctx0" brushRef="#br0" timeOffset="-315113">9113 1629 46 0,'5'2'23'0,"-6"-7"-23"16,-1 5 39-16,-4-1-40 16,-2 1 1-16,-4 0 0 15,-3 1 1-15,-8 1-1 31,3-1 1-31,-1 1 0 0,2 3 1 0,2-2 0 16,3 0 0-16,2 0 0 16,3 0 1-16,3-1-2 15,4 1 0-15,4 2-1 16,5 1 1-16,2 0-2 16,6 3 1-16,2 2-1 15,3-2 0 1,1 4 0-16,-1 1 0 0,-3-1 0 15,-2 0 0-15,-4-2 0 16,-1 1 1-16,-5-3 1 16,-4-1 0-16,-3 0 1 15,-5-2 0-15,-1 0 1 16,-4-2 0-16,-2-2-1 16,0-2 0-16,1-2-3 0,0 1 1 15,1-3-6 1,4 1 1-16,1-1-12 15,4-1 0-15</inkml:trace>
  <inkml:trace contextRef="#ctx0" brushRef="#br0" timeOffset="-314662">9339 1665 60 0,'10'-4'30'0,"-13"-1"-32"15,3 2 50-15,-5 1-48 32,-3 0 1-32,-3 2-1 0,-3 2 0 0,-4 3-1 15,-3 2 1-15,0 3-1 16,1 5 1-16,2 1-2 16,1 1 0-16,2-2-1 15,8 1 1-15,2-4 0 16,4-3 0-16,2-2 1 15,4-3 1-15,5-3 1 16,2-2 1-16,2-3 2 0,-2 1 0 16,1-3 1-1,-3-1 1-15,0 0 0 0,-2 2 0 16,-1-2-1-16,-1 4 1 16,0 0-3-16,-2 4 0 15,0 3-1 1,-1 3 0-16,1 2-1 0,0 6 0 15,-1-2-1-15,4 2 1 16,-1 0-1-16,4 0 0 16,-1 0-2-16,0-4 0 15,0-1-2-15,1-3 1 16,3-4-4 0,-1-2 1-16,1-4-7 0,0-5 1 0,-1-6-9 15,0-4 1-15</inkml:trace>
  <inkml:trace contextRef="#ctx0" brushRef="#br0" timeOffset="-314436">9447 1519 34 0,'-11'-11'17'0,"-5"22"-11"0,11-6 19 16,0 3-23-16,-1 3 1 16,1 1 0-16,1 4 0 15,1 1-5-15,1-1 1 16,-1 2 0-16,3-2 1 15,0 2-5-15,0-2 0 16,-1 0 0 0,-2-2 1-16,3-1 0 15,0-3 0-15,0-2-3 16,0-1 0-16,0-3 0 16,0 1 1-16</inkml:trace>
  <inkml:trace contextRef="#ctx0" brushRef="#br0" timeOffset="-314132">9361 1663 68 0,'4'2'34'0,"5"-1"-46"0,-5 1 75 16,1-2-62-16,7 0 0 16,-1 0 0-16,6 0 1 15,-3 1-3-15,0 0 1 16,0 0-1-16,2 0 0 16,-3 0-3-16,0-1 0 0,-1 0-5 15,0-1 0-15,-1-1-11 16,-2-2 1-16</inkml:trace>
  <inkml:trace contextRef="#ctx0" brushRef="#br0" timeOffset="-313961">9585 1659 60 0,'0'7'30'0,"0"8"-32"0,0-10 48 0,0 4-44 16,0 2 1-16,-1 4 0 15,1 1 1-15,0 2-5 16,0 0 0-16,0 0 3 15,0-1 0-15,0-2-5 0,1-3 0 16,-1-3-9 0,0-3 1-16,0-4-8 15,0-6 1-15</inkml:trace>
  <inkml:trace contextRef="#ctx0" brushRef="#br0" timeOffset="-313808">9570 1584 62 0,'0'2'31'0,"4"3"-59"16,-4-5 56-16,0 0-49 15,2 0 1-15,0 1-3 16,3 3 0-16</inkml:trace>
  <inkml:trace contextRef="#ctx0" brushRef="#br0" timeOffset="-313461">9714 1717 58 0,'9'11'29'0,"6"-9"-39"0,-11-4 61 15,4-1-51-15,-1 0 0 16,0-2 0 0,1-1 1-16,-3 0-1 15,-1 0 0-15,-2-2 0 0,0 1 1 16,-4-2-1-16,0-1 0 15,-3 2-1-15,-4 3 1 16,-1 2-1-16,-1 0 1 16,-1 3-1-16,-3 4 1 15,1 3 0-15,0 4 1 0,1 5 2 16,8 1 0-16,1 1 1 16,5 2 0-16,3 1-1 15,7-2 1-15,1 0-2 16,7-1 1-16,0-3-4 15,3-1 1-15,4-2-8 32,0-1 0-32,2-4-11 0,-2-4 0 15</inkml:trace>
  <inkml:trace contextRef="#ctx0" brushRef="#br0" timeOffset="-312561">8032 2254 69 0,'-14'-10'34'0,"18"-4"-32"15,-4 14 57-15,1-5-57 16,2 1 0-16,1 0 0 15,2-1 1-15,2 0-4 0,4-1 0 16,3 3 1-16,2 4 1 16,0 3-2-1,3 4 0-15,-1 0-2 16,-2 2 1-16,-1 1-3 0,-3 1 1 0,-5 1-3 16,-4 2 0-16,-7 1-1 31,-8 2 0-31,-2 1 1 15,-4 2 0-15,-1 0 4 16,-1-2 1-16,2-1 4 16,1 0 0-16,0-4 4 15,3-3 1-15,2 0 0 16,3-4 1-16,3 0-1 0,5-1 0 16,1-1-1-16,5-1 0 15,3 0-2-15,4-2 1 16,3 1-2-16,0-1 0 15,1-1-2-15,2 0 1 16,-1-1-3-16,-1 2 0 16,-1-2-3-16,-1 0 0 15,-1-3-7-15,1 0 1 0,-1-4-13 0,1-2 1 16</inkml:trace>
  <inkml:trace contextRef="#ctx0" brushRef="#br0" timeOffset="-312192">8364 2433 67 0,'-10'26'33'0,"11"-8"-41"0,2-15 52 16,2 2-44-16,0 0 0 15,5-1 0-15,2 0 0 16,3-2 1-16,4-3 1 15,3-1 1-15,4-4 0 0,-1 0 0 32,-1-4 1-32,-2-4-1 15,-5 4 0-15,3-10-1 16,-5-1 0-16,-5-1-1 0,-5 1 1 0,-5 0-1 16,-6 2 1-16,-5 2-1 15,-5 0 1 1,-3 4-2-16,-4 4 1 15,-3 2-3-15,-3 3 0 0,-2 3-4 16,5 2 0-16,1 3-3 16,1 0 1-16,3 4-5 15,3 0 0-15,4 1-6 16,2 6 0-16</inkml:trace>
  <inkml:trace contextRef="#ctx0" brushRef="#br0" timeOffset="-311490">8875 2359 60 0,'1'-3'30'0,"-2"3"-34"15,1 0 55-15,-3 0-52 16,-2 2 1-16,-5 0 0 16,-2 2 0-16,-4 2 0 0,0 2 0 0,3 2-1 15,1 3 1-15,1 0 1 16,3 1 0-16,2-1 0 16,2-1 1-16,2 0-1 15,4-2 1-15,0 0-2 16,5-2 0-1,4-2-1-15,0-2 0 0,4-2-1 16,0-1 1-16,-1-2-1 0,-2-3 1 16,-1 1 0-1,-4-3 1-15,0-1 0 16,-3-1 0-16,-1-3 1 16,-2-2 1-16,-2-3 0 15,-2-4 1-15,-4 1-1 16,0 0 1-16,0 1-1 15,-1 3 0-15,0 1-2 16,-1 1 1-16,1 2-1 16,-1 0 1-16,2 0 0 15,-1 3 0-15,4 0 1 16,-1-2 1-16,1 3-1 16,0 1 0-16,1-1 0 15,3 1 0-15,3 2-1 16,2-1 0-16,3 3-1 15,3 0 0-15,1 2 0 16,1 2 0-16,-1-1 0 0,-2 4 0 16,2-1 0-16,1 2 0 15,2 1 0 1,0 1 0-16,-1 2-2 16,-1-2 1-16,2 0-2 15,-3 0 1-15,-2 2-4 0,-2-1 1 16,-2 1-3-16,-4-1 0 15,-3 1-2-15,-3-1 0 16,-1 2-9-16,-2-1 1 16</inkml:trace>
  <inkml:trace contextRef="#ctx0" brushRef="#br0" timeOffset="-311091">8700 2244 69 0,'2'-3'34'0,"-4"6"-43"0,1-2 63 0,0 2-55 31,-2 2 1-31,-1 2-3 0,0 4 1 16,0 5 1-16,2 5 1 0,-1 2-5 15,2 0 0-15,1 3-10 16,0 0 1-16,1 2-3 16,2 1 1-16</inkml:trace>
  <inkml:trace contextRef="#ctx0" brushRef="#br0" timeOffset="-307539">10608 2686 57 0,'2'2'28'0,"6"-4"-26"0,-6 1 29 16,4-3-31-16,-1 4 1 15,4-1 1-15,2 1 0 16,3 1-2-16,5-1 1 15,-1 0 1 1,5 1 0-16,6-1 1 16,4 2 0-16,5-1-1 15,2-1 1-15,2 0-1 16,6 1 1-16,1-1 0 16,0 0 1-16,1 0-2 15,5-1 1-15,-4-2-1 16,1 1 1-16,-1 1-1 0,5-1 0 0,-3 0-2 15,1 1 1-15,-1 1-1 16,0 1 0-16,-4 1 0 16,0-1 1-16,-3-1-1 15,-1 0 1-15,-4 0-1 16,0 0 0-16,-1-1 0 16,-2-1 1-16,-2 0-2 0,-2 2 0 15,5-2 0-15,-1-1 0 16,-4 4-1-16,-1-1 1 15,-2 2-1-15,-3-1 0 16,-3 1-3-16,0-1 1 16,-1 1-3-16,-3-1 0 15,3 0-3 1,-3 0 0-16,0-1-4 16,0 1 1-16,-1-1-3 15,0 1 1-15</inkml:trace>
  <inkml:trace contextRef="#ctx0" brushRef="#br0" timeOffset="-307036">12416 2017 57 0,'-3'-8'28'0,"2"12"-39"0,1-3 57 0,0 1-46 15,-2 0 1-15,2 2 0 16,0 1 1-16,0 2-2 16,0 3 0-16,2 2 1 15,-1 1 1-15,0 9-1 0,2 4 0 16,0 4 0-16,-1 3 0 16,1 6 1-1,0 5 0-15,-2 4 1 16,-1 0 0-16,0 3 0 15,0 0 0-15,-1-1 0 16,-1-3 0-16,1-5-1 16,1-7 0-16,1-2-3 15,-1-6 1-15,0-7-5 16,2-3 1-16,-2-7-5 0,-2-5 1 16,1-7-12-16,-2-4 1 15</inkml:trace>
  <inkml:trace contextRef="#ctx0" brushRef="#br0" timeOffset="-306335">10504 1953 53 0,'12'0'26'0,"17"0"-26"0,-22 2 40 15,3-2-39-15,5-2 1 16,1 5 1-16,6-2 1 0,6-1-5 16,1 0 1-16,4 0 3 15,5 1 1-15,5 1-2 16,3 0 1-16,3 0-1 15,7 1 1-15,2 3-1 16,3-1 1-16,6-1-2 16,-1 1 0-16,0-1 0 0,6 2 0 15,-2-1 0 1,0-2 0-16,5-2-1 16,-3-1 0-16,-2 0 0 15,3-3 0-15,-3-1 0 16,-3 1 0-16,1-1-1 15,-6 2 0-15,-2 1-3 16,-8-1 1-16,0 1-8 16,-2 1 1-16,-7-1-9 15,-6 0 0-15</inkml:trace>
  <inkml:trace contextRef="#ctx0" brushRef="#br0" timeOffset="-305550">10566 1274 59 0,'-4'-4'29'0,"2"2"-34"15,2 2 48-15,0 0-42 16,0 0 1-16,0 0-1 15,2 0 1-15,3 0-3 16,2 1 0-16,4 0 2 16,2 1 0-16,4 3 0 15,6 1 0-15,3-1 0 16,3-1 1-16,6 0-1 16,7 2 1-16,4-4 0 15,6-2 0-15,6 0-1 0,2-1 0 16,3-1-1-16,6-1 0 15,-3 2 0-15,3 1 1 16,4 0 0-16,-3-2 0 16,0 1-1-16,6-2 1 15,-5 0 0-15,-3 0 0 16,-3 5-1-16,-5-4 0 16,-5 1 0-16,-3 2 1 15,-4 2-1-15,-2-1 0 0,-3-1 0 16,-4 2 1-16,-3-3-1 15,-3 0 0-15,-4 0 0 16,-4 2 0-16,-1 0-3 16,-3-2 1-16,-3 3-3 15,-2-2 0-15,-1 0-5 16,-3-2 0-16,-2-3-9 0,1 2 0 16</inkml:trace>
  <inkml:trace contextRef="#ctx0" brushRef="#br0" timeOffset="-305234">12422 1277 51 0,'0'11'25'0,"0"12"-28"15,2-17 41-15,-1 4-38 0,0 3 1 16,1 2 0-16,-1 2 1 15,1 5-1-15,2 3 0 16,0 4 3-16,0 2 1 16,2 1 1-16,-1 1 0 15,2-1-1-15,-2 1 0 16,1 2-1-16,0-2 0 0,-1 1-5 16,-1-2 1-16,0 0-3 15,-1-5 0-15,-2 2-3 16,0-4 1-16,-1-2-6 0,0-4 1 15,-1-4-9-15,-2-2 1 16</inkml:trace>
  <inkml:trace contextRef="#ctx0" brushRef="#br0" timeOffset="-304265">10787 1492 62 0,'0'5'31'0,"1"-1"-39"15,1-2 55-15,-1 3-47 16,2 1 0-16,1 4 0 0,0 2 0 15,1 4 0-15,2 4 0 16,-1 3 0-16,2 0 0 16,-1 3 0-1,3-2 0-15,0-1-1 16,-3-1 1-16,0-2 0 16,0-4 0-16,-2-6 2 15,0-1 0-15,-1-5 1 16,0-3 1-16,0-3 1 15,-1-5 1-15,-3-6 2 16,0-3 0-16,0-3-2 0,1-1 1 16,-1-1-3-16,3 1 1 15,-1 1-5-15,2 0 1 16,0 4-6 0,2 1 1-16,-2 1-4 15,0 1 1-15,1 1-6 16,0 3 1-16,2 1-11 0,-1 4 1 0</inkml:trace>
  <inkml:trace contextRef="#ctx0" brushRef="#br0" timeOffset="-303796">10979 1657 63 0,'0'15'31'0,"8"1"-35"16,-4-14 50-16,1 3-43 15,3-3 1-15,1 0 1 16,2 0 0-16,-1-5-6 16,2 0 0-16,0-2 4 15,0-1 1-15,-1-2-2 16,-1 0 0-16,-3-1 0 0,2 1 0 16,-3-2-1-16,-5-3 0 15,-1 1 0-15,-4-1 1 16,-4 2-2-16,0 2 0 0,0 1 0 15,0 1 0-15,-1 4-1 16,-2 2 1-16,1 3-1 31,-2 4 1-31,0 3-1 16,1 1 0-16,2 4 0 16,1-3 0-16,3 6 0 0,2 6 0 0,3-3 0 31,4-1 0-31,4-1 0 15,3 1 1-15,1-3-2 0,2-4 1 0,2-1-3 16,1-3 1-16,-1-3-2 16,4-3 1-16,-2-3-5 15,0-1 0-15,-2-3-10 16,-2 2 1-16</inkml:trace>
  <inkml:trace contextRef="#ctx0" brushRef="#br0" timeOffset="-303517">11268 1760 41 0,'-2'3'20'0,"1"-4"-7"0,1 1 25 15,0-3-32-15,0 0 0 0,-1-2 6 32,-1-2 1-32,1 0-14 15,-2-2 0-15,-1-3 11 16,0-1 1-16,0-1-4 15,0 2 1-15,2 0-4 16,1-2 1-16,-1 2-3 16,2-1 1-16,2 1-5 15,0 1 0-15,1 0-2 16,-1 3 1-16,2 0-2 0,0 0 0 0,2 1-5 16,-1 1 1-16,6-3-6 15,-1 4 0-15,3-1-7 16,2 1 1-16</inkml:trace>
  <inkml:trace contextRef="#ctx0" brushRef="#br0" timeOffset="-303027">11449 1528 52 0,'5'0'26'0,"-5"-2"-27"0,0 2 43 0,-1 2-39 15,-2-1 0-15,-1 0 1 16,-1 0 1-16,-2-1-7 15,-1 0 1-15,-1 0 4 16,1 0 1-16,-1 1-2 16,-1 2 0-16,2-1-1 15,0-1 1-15,2 2-3 16,1-1 1-16,1 1-2 16,1 0 0-16,3 0 0 0,3 2 0 15,2 1 0-15,1 0 0 16,4 1 1-1,2 2 0-15,1 1 0 16,3-1 0-16,1 1-1 16,0-1 1-16,0 1-1 0,-1 2 1 0,-1-2 1 15,-3-2 0-15,-3 1 1 16,-2 0 0-16,-3-1 0 31,-4-1 1-31,-4 1 1 0,-6-1 1 16,0-1 0-16,-2 0 1 15,-1-1-1-15,-3 0 1 0,2-2-2 16,3-2 1-16,0-1-4 16,0 0 1-16,3-2-4 15,2-1 0-15,1 1-4 16,1-3 0-16,2 3-5 16,4-4 1-16,0-1-8 15,5-1 0-15</inkml:trace>
  <inkml:trace contextRef="#ctx0" brushRef="#br0" timeOffset="-302717">11710 1565 60 0,'4'-3'30'0,"-2"-1"-34"15,-4 3 54-15,-2 0-50 16,-1 0 0-16,-1 2 0 15,-1 0 1-15,-1 1-2 16,-1 3 1-16,-2 1 0 0,2 3 0 16,0 3-1-1,1 0 1-15,2 1-1 0,2 1 1 16,2 0-1-16,3 1 1 16,2-2 0-16,2-2 0 15,3 1 0-15,0-3 0 0,1-2-1 16,3-1 1-16,-1-1-3 15,-2-2 1-15,0 0-5 16,0-3 1-16,1-2-11 16,-2 2 1-16</inkml:trace>
  <inkml:trace contextRef="#ctx0" brushRef="#br0" timeOffset="-302163">11839 1468 62 0,'-2'2'31'0,"4"5"-40"0,-2-6 55 16,0 2-46-16,-2 4 0 16,1 2 0-1,0 5 0-15,0 5 0 16,-1 1 0-16,1 2-1 16,1 1 1-16,1-1 0 15,2-1 0-15,1-2 0 16,1-1 0-16,0-3 0 0,1-4 1 15,0-3-2-15,0-4 1 16,0-2 0-16,2-4 0 0,0-1 1 16,0-3 1-16,0 0 1 15,0 0 0-15,-1 2 1 16,-2-1 1-16,-1 1-1 16,0 1 1-16,0 3-3 15,0 2 1-15,0 4-2 16,0 3 1-1,-2 2-2-15,2 2 1 16,-1 0-1-16,1 1 1 16,0 2-1-16,1-3 0 15,0 0-2-15,1-3 0 0,-1-3-4 16,-1-2 1-16,0-3-6 16,1-3 1-16,-1-4-11 15,0-3 1-15</inkml:trace>
  <inkml:trace contextRef="#ctx0" brushRef="#br0" timeOffset="-301995">12029 1672 54 0,'4'-1'27'0,"0"8"-23"0,-2-4 42 15,-1 1-45-15,0 3 1 16,1 3 0-16,-1 0 0 0,2 2-4 16,-1 0 1-16,1-3-1 15,-1 1 0-15,1-5-6 16,0 0 1-16,-1-4-11 15,1-3 1-15</inkml:trace>
  <inkml:trace contextRef="#ctx0" brushRef="#br0" timeOffset="-301795">12090 1455 82 0,'0'1'41'0,"3"-1"-57"0,-3 1 79 0,0-1-65 16,-2 0 0 0,2 0-5-16,-1 0 1 15,0-1-6 1,0 1 1-16,1 0-10 16,0 0 0-16</inkml:trace>
  <inkml:trace contextRef="#ctx0" brushRef="#br0" timeOffset="-301543">12159 1437 66 0,'0'6'33'0,"7"9"-35"15,-7-10 60-15,4 6-58 16,-2 4 1-16,1 1 0 16,-1 5 0-16,-2-1-1 15,0 2 0-15,0-1 1 0,0 0 0 16,0 0-1-16,0 3 1 15,2-2-1-15,-1-2 0 16,0-1-5-16,2-2 1 0,0-1-9 16,1-2 0-16,0-2-7 15,1-1 0-15</inkml:trace>
  <inkml:trace contextRef="#ctx0" brushRef="#br0" timeOffset="-24591">1299 2305 52 0,'-2'-3'26'0,"-4"-9"-21"16,5 10 26-16,-2-3-30 15,-2-2 1-15,-1 0 0 16,-2 0 0-16,-3-4-3 16,0 2 1-16,1 2 1 15,-2 2 0-15,-1 0-1 16,-1 2 1-16,0-1-1 16,-2 1 0-16,1 2 0 0,1 1 0 15,-2-2-1-15,0 4 1 0,0 1 0 16,-1 3 0-16,3 1-1 15,-1 1 0-15,0 3 0 16,2 1 1-16,0 3-1 16,1-1 1-16,2-1-1 15,2 1 1-15,1 0-1 16,4 0 1-16,2 2 0 0,4 1 0 16,2 1 0-16,2 1 0 15,-1-3 0-15,2-2 0 16,1-1 0-1,2 4 0-15,1-4 0 16,1-3 1-16,0-2-1 16,6 1 1-16,1-3 0 15,0-1 0-15,-1-2-1 16,0-1 1-16,-1-2-1 16,0 0 1-16,-3-2 0 15,1-1 0-15,-1 0 0 16,-1-2 0-16,-2 1-1 15,4-1 1-15,-3 0 0 16,-1-1 0-16,-2 0-1 0,-1 0 1 0,-3 2-1 31,0-2 0-31,-2 0 0 16,0 0 0-16,-2 0 0 0,0-1 0 16,-2 1 0-16,0 2 0 15,-2 0 0-15,0-3 0 0,-2 3 0 16,-2 0 1-1,1 1-1-15,0-1 1 0,-2-1 0 16,1 1 0-16,-1 1 0 16,-1-1 0-16,0 1-1 15,0 1 1-15,-1 0-2 16,1 2 1-16,1 0-1 16,1 0 0-1,-2 0-1-15,1 0 1 0,1 2 0 16,-1-2 0-16,-1 0-1 15,-1 0 1-15,1 0-3 16,0 1 1-16,1-1-5 16,2 0 0-16,0 0-8 15,1 0 1-15</inkml:trace>
  <inkml:trace contextRef="#ctx0" brushRef="#br0" timeOffset="-24144">1470 2297 52 0,'0'-3'26'0,"-3"11"-30"16,3-7 44-16,-1 1-40 16,-2 2 0-16,1 1 0 15,-2 0 0 1,0 4-1-16,-2 1 1 15,4 2 0-15,-1 5 0 0,2 0-1 16,0 2 1-16,1 1 0 16,0-2 0-16,1-2-1 15,2 2 1-15,-1-4-1 16,1-4 1-16,1-3-3 16,-2 1 1-16,1-4-4 15,0-1 1-15,-1-3-9 0,1-3 1 16</inkml:trace>
  <inkml:trace contextRef="#ctx0" brushRef="#br0" timeOffset="-23343">1371 2275 46 0,'-11'-7'23'0,"13"13"-23"16,-2-9 37-16,0 3-35 15,0 0 0-15,3-1 0 16,3-1 0-16,2-1-3 16,1 0 1-1,3-1 1-15,2 2 1 16,2-2-1-16,1 3 0 16,7 0-1-16,-1-1 1 0,2 2-1 0,-1 1 1 15,-2 0-1-15,-2 1 0 16,-1 0 0-16,-4 1 0 15,-3 0 0 1,0 0 1-16,-5 1-1 0,-3-1 0 16,-3 1 0-16,-3 0 0 15,-4 0-1-15,0-1 1 16,-5 2-1-16,2-1 1 16,-4-2 0-16,-1 0 0 0,1 1 0 15,-1-1 1-15,-1 0-1 31,2 1 1-31,0-2-1 16,2 0 0-16,0 0 0 16,3 2 1-16,3-2-1 15,1 0 0-15,2 0 1 16,0 0 0-16,2-1-1 16,3 1 1-16,0-1-1 15,0 0 1-15,4 2-1 0,2 0 1 0,3 0-2 16,1 2 1-16,2-1 0 31,0 1 0-31,-1 2 0 0,1 1 0 16,-1 2 0-16,1 0 0 15,-1 0-1-15,1 2 1 16,-3-1-1-16,-2 2 1 16,0 0 0-16,-4 1 0 15,-2-2 0-15,-1 2 0 16,-3 1-1-16,-3-2 1 15,-3 0 0-15,-4-3 0 32,-12 1 3-32,-2-4 0 0,0-1 0 15,2-2 0-15,2-3 0 16,1 0 1-16,2-3-1 16,1 1 1-16,2 0-4 15,2-1 1-15,3 0-3 16,1-2 1-16,1-1-3 15,3 3 1-15,1-2-4 16,2-1 1-16,2-1-6 0,3 0 0 0,2-1-5 16,0 0 1-16</inkml:trace>
  <inkml:trace contextRef="#ctx0" brushRef="#br0" timeOffset="-23009">1780 2302 48 0,'4'6'24'0,"-3"3"-25"0,-1-8 41 31,0 4-40-31,0 0 1 0,-1 1-1 16,-1 1 0-16,1 4 0 15,1 4 0-15,-1 1 0 0,1 3 0 16,1-2 0-16,-1 5 0 16,3 1 0-16,-1-5 1 15,1-3-1-15,-1-2 0 16,1-2 0 0,-2-2 0-16,1-2-1 15,-2-2 0-15,0-2-5 16,0-2 1-16,-2-3-9 15,1-4 1-15</inkml:trace>
  <inkml:trace contextRef="#ctx0" brushRef="#br0" timeOffset="-22355">1750 2262 54 0,'-2'0'27'0,"2"-7"-30"16,0 4 45-16,2 1-41 0,1 1 1 0,2-1 0 16,2 0 0-1,2 1-3-15,2 0 1 0,1 2 1 16,1 0 0-16,2 2-1 16,0 1 0-16,0 0 0 15,-2-1 0-15,0 3-1 16,2-1 1-1,-2 1-1-15,-2 0 1 0,-2 0-1 16,-2 1 1-16,-5-4-1 16,0 1 0-16,-6 3 0 15,-3-1 1-15,-1 0-1 16,-1-2 1-16,0 0 0 16,-2-1 0-16,2 1 0 15,-1-1 1-15,1 1-1 0,1 0 1 0,2-2 0 16,0 1 0-16,1 0 0 15,0-1 0-15,1-1 0 16,-1 0 1-16,3 2-1 16,1-2 0-16,0 1 0 31,-1 1 0-31,2 0 0 16,2 2 0-16,0 0-1 15,3-1 1-15,2 2 0 16,1 4 0-16,1 0 0 0,2 3 0 0,-1 0 0 15,2 1 0-15,2 0-1 16,-1-1 1-16,3 1 0 31,-2-1 0-31,1-3 0 0,-2-2 0 0,-2 0-1 16,-1-1 1-16,-2-1 0 16,-1-1 0-16,-1-2-2 15,1 1 1-15,-3-2-4 16,-1-1 0-16,-3-1-6 15,-2-1 0-15,-4-2-9 16,-6-2 1-16</inkml:trace>
  <inkml:trace contextRef="#ctx0" brushRef="#br0" timeOffset="-21270">304 2772 47 0,'3'-5'23'0,"-3"-7"-27"0,1 7 35 0,-1-1-31 16,0-5 1-16,0-3-1 16,-1-2 1-16,-4-4-1 0,0 0 1 15,-1-2 1-15,0-4 1 16,-1-3-1-16,-1 0 1 15,0-6-1 1,0 1 1-16,-1 1-2 16,0 1 1-16,-1-1-2 15,0 0 0-15,1 0 0 16,-1 1 1-16,0 3-1 0,2 0 0 16,1 3 0-16,-1-1 0 15,2 3 0-15,0 3 1 16,4 1-2-1,-1 1 1-15,3 3 0 0,0 3 0 16,0 2-1 0,0 2 1-16,3 3-1 15,-1 0 1-15,2 4-1 16,2-1 1-16,0 2-1 0,3 0 1 16,3-1 0-16,3 2 0 15,3-3-1-15,5 2 1 0,1 2 0 16,1-1 0-16,4 0 0 15,1 0 0-15,5-1 0 0,2 1 0 16,1 1 0-16,3-1 0 16,6-2 0-16,0 0 0 15,-1-1 0-15,2-1 1 16,1 2-1 0,3 1 1-16,-2 1 0 15,2 0 0-15,-1 3-1 16,3-2 0-16,-2-4 0 15,4 1 1-15,-4 0-1 16,4-1 0-16,-2 1 0 16,-2 0 0-16,1-1 0 15,1 2 0-15,0-2 0 0,-1 0 0 16,3 1-1-16,2-2 1 16,-1 0 0-16,0-1 1 0,0 0-1 15,-2 2 0-15,-1-1 1 16,1 2 0-16,1-1-1 15,-3 0 1-15,0 1-1 16,0-1 1-16,3 1-1 16,-5 1 0-16,1 1 0 15,1 1 0-15,0 1-1 0,-13 1 1 16,14-1-2-16,0 1 0 16,0 2-4-16,-1-1 1 15,0-1-11-15,0 1 1 31</inkml:trace>
  <inkml:trace contextRef="#ctx0" brushRef="#br0" timeOffset="-16965">797 3386 53 0,'1'5'26'0,"2"11"-24"0,-2-10 26 0,0 3-28 15,2 6 0-15,0 2-1 16,-2 8 1-16,-1 2 0 16,0 2 0-16,0 3-2 15,0 1 1 1,0-2-1-16,0-3 0 16,0-3 0-16,0-7 0 15,0-4 0-15,0-4 1 16,-1-9 0-16,-2-6 1 15,0-5 0-15,1-4 0 16,-2-6 0-16,-2-4 1 16,5-4 0-16,-3-5 0 0,1-5 2 15,3 2 0-15,2 3 0 16,0-1 1-16,4 3 0 16,2 2 1-16,1 3 0 15,3 1 0-15,1 8-1 16,0 5 1-16,3 5-2 0,0 5 0 15,5 11-5 1,-5-2 1-16,-4 5-3 16,-7 1 1-16,-3 2-2 15,-6-1 1-15,-6 0 0 16,0 0 1-16,-1 0 3 16,-1-1 0-16,0 0 1 31,3-3 1-31,1-1 0 0,3-1 1 15,1 1-1-15,1-2 1 16,3 0 0-16,3 1 0 16,1 1 0-16,2 3 0 15,2 3-1-15,3-2 1 16,2 3-1-16,-1 0 1 0,0 3-2 16,1-3 1-16,-1 3-2 15,0-1 0-15,-1-2-3 16,-2-2 1-16,-1-1-3 15,-2-2 1-15,1-4-8 16,-2-5 0-16,-1-4-7 16,-1-5 0-16</inkml:trace>
  <inkml:trace contextRef="#ctx0" brushRef="#br0" timeOffset="-16447">1019 3600 58 0,'3'0'29'0,"7"5"-35"16,-6-4 50-16,3 0-42 15,1 0 1-15,1 0 2 32,3-1 0-32,4-2-6 0,0-1 0 15,-1-1 4 1,3-2 0-16,-4-2-1 16,-1-3 0-16,-1 2-1 0,-1-2 0 15,-2 1-1-15,-2-1 1 16,-3 1-1-16,-2-4 1 15,-2-1-1-15,-1 1 1 0,-2-2-1 16,-1 3 1-16,0 1 0 16,-2 3 0-16,-1 2-1 15,-2 1 0-15,-2 3-1 16,-2 3 1-16,1 4-1 16,0 1 0-16,0 4 0 0,1 3 0 31,-1 3 0-31,1 4 1 0,0 2-1 15,2-1 1-15,3 2 0 16,0 1 1 0,4 1-1-16,2-2 1 15,2-1 0-15,2 1 0 0,3-3 0 16,1 2 1-16,5-6-1 16,2 1 1-16,0-2-2 0,3-2 1 15,-2-3-1-15,1-2 0 16,1-1-2-16,1-1 1 15,-1-2-3-15,0-2 1 16,0-2-3-16,2 0 1 16,-2-5-7-16,0-1 0 0,-1-2-7 31,3-7 1-31</inkml:trace>
  <inkml:trace contextRef="#ctx0" brushRef="#br0" timeOffset="-15827">1574 3438 60 0,'0'-1'30'0,"-5"-5"-37"16,3 2 53-16,-4 1-46 16,0-1 1-16,-4 1-1 15,1 0 1-15,-1 2-2 16,-2 0 0-1,-2 2 1-15,0 0 0 16,-1 2-1-16,2 0 1 16,-1 1 0-16,0-1 0 0,2 3 0 0,2 0 0 15,1 2 0-15,1-1 0 16,2-1-1-16,2 0 1 16,2 1 0-16,2 0 0 15,1 0 0 1,3 0 0-16,1 1 0 15,2 0 0-15,2 0-1 16,2 2 1-16,1 1-1 0,-3-3 0 16,5 6 0-1,0 0 0-15,0 2 0 16,1-2 1-16,-3 0 0 0,-2 0 0 16,-2-1-2-16,-2-1 1 0,-4 1-1 15,-2 0 0-15,-5-1 0 16,-2 0 1-16,-2-4 1 15,-2 0 1-15,-2-3 3 16,-1 0 1-16,-1-4 0 16,-3-1 1-16,0-1 0 31,1-1 0-31,1-2-2 0,0-3 0 16,2 0-3-16,2-2 0 15,1 2-2-15,2-2 1 16,2 2-3-16,2 1 1 15,1 1-3-15,2-1 1 16,0 0-4-16,4-1 1 0,3 0-3 16,3-1 0-16,1-1-7 15,2 1 1-15</inkml:trace>
  <inkml:trace contextRef="#ctx0" brushRef="#br0" timeOffset="-15283">1647 3468 34 0,'7'4'17'0,"-3"2"-13"16,-3-4 22-16,-1 4-24 15,0 1 1-15,-1 0 1 16,0 4 1-16,-2-1-6 16,-1 3 1-16,1 0 3 31,1 1 1-31,0 0-2 0,1 3 1 15,1-4-1-15,3 1 0 16,1 0-2-16,1-1 1 16,1-1 0-16,2-5 0 15,0-3 1-15,2-1 0 0,0-2 0 16,1-5 0 0,-1 0-1-16,1-2 1 15,0-2-1-15,-4-2 1 16,0-2-2-16,0 1 1 0,-1-2-1 15,1 0 0 1,-3 1 1-16,0 3 1 16,-1 2 0-16,-2 2 0 15,0 3-1-15,0 2 1 16,2 3 0-16,-3 3 0 0,1 2-1 16,1 4 0-16,0 0-1 15,2-2 0-15,0 3 0 16,0 1 1-16,0 0-1 15,2-1 0-15,-2-1-1 16,2-1 0-16,-2-1-1 16,0-3 1-16,-1-1-2 15,-1-1 0-15,0-3-3 16,-2-2 0-16,1-4-5 16,0-7 1-16,1-2-7 15,-1-2 1-15</inkml:trace>
  <inkml:trace contextRef="#ctx0" brushRef="#br0" timeOffset="-14962">1875 3410 25 0,'6'-27'12'0,"2"-12"3"15,-5 30 12-15,0 0-21 16,-1 0 0-16,2 2 3 16,-1 0 1-16,0 2-13 0,-1 1 0 0,1 3 9 15,-1 1 0 1,1 4-3-16,-2 2 1 0,2 2-2 15,0 7 0-15,-1-1 0 16,2 3 0-16,-1 1-1 16,0 4 0-16,1 1-1 15,-2 1 1-15,1 3-1 16,-2-1 1-16,1-1-1 16,0 1 0-16,1-2 0 0,-1 1 1 15,1-3-1-15,1-4 0 16,0-3-1-16,-1-2 0 15,-1-3-2-15,0 0 0 16,-1-3-5-16,-1-3 1 16,0-2-10-16,-1-5 1 15</inkml:trace>
  <inkml:trace contextRef="#ctx0" brushRef="#br0" timeOffset="-14646">2092 3283 58 0,'4'3'29'0,"-3"6"-34"0,0-5 49 0,-1 1-44 15,0 2 0-15,2 3 0 16,-1 3 0-16,0 4-1 15,1 4 1-15,0 4 0 0,1 2 1 16,0 0-1-16,-1 3 0 16,1-3 0-16,0-1 0 15,-1-2-1-15,1-3 0 16,-2-1-2-16,0-2 1 16,2-2-5-16,-2-5 1 15,1-4-10 1,-4-1 1-16</inkml:trace>
  <inkml:trace contextRef="#ctx0" brushRef="#br0" timeOffset="-14415">2085 3495 60 0,'1'0'30'0,"6"2"-36"0,-4-4 52 0,1 1-47 31,1 0 1-31,2 0 0 16,2 0 0-16,3 0-3 16,2-1 1-16,2 0-3 0,1 1 0 0,2 1-3 31,3 1 1-31,0-2-5 0,-3 0 0 16,5 2-2-16,1-4 0 15</inkml:trace>
  <inkml:trace contextRef="#ctx0" brushRef="#br0" timeOffset="-13931">2461 3454 43 0,'9'-7'21'0,"-5"4"-15"0,-4-1 41 16,-1-1-45-16,-2 1 1 0,-1-1 0 15,-1 0 1-15,-4 3-5 16,-2 1 0-16,-2 2 2 16,-4 5 1-16,-1 3-2 15,0 4 1-15,1 2-1 16,1 8 0-16,3-1-1 15,1-1 0-15,4-1-1 0,2-1 1 0,4-1-1 16,2-5 1-16,2-2 0 16,2-2 1 15,8-6 0-15,0 0 1-16,1-5 0 15,-1 0 1-15,0-1 1 16,0-2 1-16,0 0 0 15,-3-1 0-15,-1 0 0 16,-1 2 0-16,-2-1-1 0,-1 1 1 16,0 2-3-16,-1 2 1 15,-1 2-2-15,1 2 1 16,-2-1-2-16,2 2 1 16,-2 2-1-16,2 0 1 0,0 2-1 15,1 0 1-15,0-1-2 16,1-1 0-16,1 1-1 15,2 2 0-15,0-2-1 16,2-1 0-16,-2-1-4 16,2-2 1-16,2-2-2 15,0-2 0 1,0-1-4-16,1-4 1 0,0-2-3 16,4-2 0-16</inkml:trace>
  <inkml:trace contextRef="#ctx0" brushRef="#br0" timeOffset="-13433">2699 3513 44 0,'-1'-19'22'0,"-6"3"-21"16,6 11 43-16,-3 0-42 0,-2 2 1 15,1 0 1-15,-4 2 0 16,-2 2-6 0,-1 1 1-16,-1 5 3 15,-1 0 1-15,-2 2-3 16,3 4 1-16,-1 1-1 0,4 3 1 15,0-1-1-15,4 1 0 0,1-2 0 16,3 1 1-16,1-2-1 16,2 1 0-16,2-2 1 15,2-3 0-15,0 0-1 16,3-1 1-16,2-1-1 16,-1-3 1-16,0-2-1 31,0-3 0-31,1 2-1 0,-2-4 1 0,0 1 0 15,-2-1 1-15,1 2-1 16,-2-3 0-16,0 3 0 16,-1 0 0-16,0-1 0 15,0 0 0-15,0 1-1 16,2-1 1-16,-1 2 0 16,0-1 0-16,0 0-1 0,1 1 1 15,-1 0-2-15,0-2 0 16,1-1-2-16,-1 0 0 15,0-1-2-15,0 0 0 16,1-1-2-16,-1 1 1 16,2-2-3-1,-1-1 1-15,2 0-3 16,0-1 1-16</inkml:trace>
  <inkml:trace contextRef="#ctx0" brushRef="#br0" timeOffset="-12878">2859 3298 63 0,'-3'2'31'0,"2"-4"-45"0,1 2 64 0,1 1-50 15,-1 1 1-15,2 1-1 16,-1 1 1-16,0 6-2 16,1 3 1-16,0 1 0 15,0 4 0-15,0 0 0 16,1 4 1-16,1 0 0 16,0 3 0-16,-1-1-1 0,-1 1 1 15,1-3 0-15,-1-1 0 0,0-1-1 16,-1 0 0-16,0-4 0 15,1 0 0-15,-1-2 0 16,0-2 1-16,2-1-1 16,0-1 0-16,-1 0-1 31,0-2 1-31,-1-2-2 16,0-2 0-16,1 3-1 0,-2-3 1 15,0-3-4-15,0-1 1 16,0 0-4-16,0-3 0 15,0-4-7-15,-2 0 1 16</inkml:trace>
  <inkml:trace contextRef="#ctx0" brushRef="#br0" timeOffset="-12631">2837 3522 63 0,'4'2'31'0,"2"1"-40"0,-3-3 59 0,-1 0-49 16,4 1 0-16,-1-1-1 0,2 0 1 15,1 0-3-15,0 0 1 16,1 2-2-16,0-1 1 16,0-1-4-16,2 1 1 15,2 0-3 1,-2-1 1-16,-1 1-9 15,-3 0 0-15</inkml:trace>
  <inkml:trace contextRef="#ctx0" brushRef="#br0" timeOffset="-12378">2690 3464 43 0,'-3'0'21'0,"3"9"-26"0,0-8 33 16,0 3-29-16,1 0 1 0,1 4-2 15,-1 0 0 1,2 4-2-16,-2 0 0 15,2 3-7-15,-1 0 0 0</inkml:trace>
  <inkml:trace contextRef="#ctx0" brushRef="#br0" timeOffset="-11035">855 3922 15 0,'-3'-2'7'0,"3"-3"-4"15,0 2 4-15,2 0-5 16,-2 3 1-16,0 0 5 16,1-2 1-16,-1 2-8 15,0 0 1-15,1-1 7 16,0-3 0-16,-1 4 0 16,0 0 0-16,2 1-2 0,-2 1 0 15,0 0-3-15,1 1 1 16,0 2-2-16,-1 6 0 15,2 1-2-15,0 5 1 16,1 4-2-16,-2 4 1 0,2 6-2 16,-2-2 1-16,1 2-1 31,-2-3 0-31,0 0 0 16,0-2 1-16,0-3-1 15,0 0 1-15,0-4 0 16,0-6 1-16,0-1-1 0,1-2 1 15,0-3 0-15,1-2 0 16,-1-3 1 0,0-1 0-16,1 0 0 15,-2 2 0-15,0-2-1 0,0-1 1 16,0 0 0-16,0 0 0 0,0 0-2 16,1-2 1-16,-1-1 0 15,0 3 0-15,1-1-1 16,2 0 1-16,0 1-1 15,1-1 0-15,1-2 0 0,0 3 1 16,3-1-1-16,1 0 1 16,3 2-1-16,0-1 1 0,3-1 0 15,2 1 0-15,3 0-1 16,1-1 1-16,5 1 0 16,5-1 0 15,14-2-1-16,-6 2 1-15,-2 0-1 16,-1 0 0-16,-3 0 0 0,-2 1 0 16,-6 0-1-16,-4 0 1 15,-2 0-5-15,-4 0 1 16,-1 0-6-16,-2 1 1 16,-3 0-10-16,-3 1 0 0</inkml:trace>
  <inkml:trace contextRef="#ctx0" brushRef="#br0" timeOffset="-8827">1606 4100 47 0,'-1'-1'23'0,"5"-9"-21"16,-3 8 35-16,2-2-37 0,1 1 1 16,1-1-1-16,0 1 1 15,2-1-1-15,2 2 0 16,-1 0 0-1,3 2 0-15,-1 1 0 16,0 1 0-16,4 3-3 16,-1 2 0-16,2 1-1 0,-3-1 0 15,0 0 0-15,-3 0 0 0,-4 0 1 16,-2 3 0-16,-4-2 2 16,-5 1 1-16,-3-2 2 31,0 0 0-31,0-2 1 0,-1 0 0 0,1-2 0 15,1 0 1-15,2-4 0 16,0 2 0-16,2 0-2 16,2-1 1-16,2 1-3 15,2 0 1-15,2 3-1 16,2 2 0-16,3 0-2 31,3 4 1-31,1 1-2 0,1 0 0 16,1 5 0-16,-4 0 1 15,-2 0 1-15,-5-1 1 16,-4 0 1-16,-4 0 1 16,-4-2 3-16,-4 1 0 15,-1-1 3-15,-2-2 1 16,-1-5-1-16,-1-3 1 0,1-1-2 16,2-2 1-16,-2-3-2 15,-1-2 0-15,2 0-5 16,2-2 0-16,2-1-4 15,2 4 0-15,1 0-4 16,3-2 1-16,1 2-4 16,3-1 0-16,1 3-4 0,3-2 0 0,4 3-5 15,1-1 1-15</inkml:trace>
  <inkml:trace contextRef="#ctx0" brushRef="#br0" timeOffset="-8570">1912 4351 79 0,'2'5'39'0,"0"0"-60"15,-2-4 80-15,0-1-65 16,0 0 0-16,-2-2-9 16,1-1 0-16,0 1 6 15,0 0 0-15</inkml:trace>
  <inkml:trace contextRef="#ctx0" brushRef="#br0" timeOffset="-8326">2060 4059 75 0,'4'4'37'0,"1"15"-49"0,-5-13 65 16,0 5-54-16,0 3 1 15,-1 2-1-15,-2 4 0 16,1 1 0-16,-1 3 0 15,2-1-3-15,-1 4 1 16,2-1-5-16,0 0 1 16,-1 0-10-16,1-1 0 0,-1 2 0 15,-1-2 0-15</inkml:trace>
  <inkml:trace contextRef="#ctx0" brushRef="#br0" timeOffset="-6711">918 4461 45 0,'0'-1'22'0,"3"-4"-32"0,-3 3 43 16,0-1-35-16,1 1 1 15,1-2-3-15,-1 2 1 16,0 0 4-16,2-1 0 0,0 1 0 16,-3 2 0-16,0 0 3 15,0 0 0-15,0 0 1 16,2 0 1-16,-2 0-1 15,0 1 0-15,2 1-2 16,-1 3 1-16,-1 2-3 16,0 1 0-16,2 3-1 15,1 4 1-15,0-1 0 0,-1 2 0 0,1-1-1 16,-2 1 0-16,-1 1 0 16,2 2 0-16,-2 2-1 31,-3-1 1-31,2 0-1 0,-2-2 0 15,2-1 1-15,-1 0 0 0,1-3 0 16,1-2 0-16,-1-2 0 16,-1-3 1-16,1 3 0 15,1-3 0-15,0-1 0 16,-1-2 0-16,0 0-1 31,-2 0 0-31,3 1 0 16,-3 0 0-16,1 0 0 0,0 0 0 15,1 0 0-15,0 2 0 16,-1-1 0-16,1 1 1 16,0-2-1-16,-1 0 1 0,1-1-1 15,0 0 0 1,-2-1 0-16,0 1 1 0,1 1-1 16,0-2 0-16,1 1 0 15,0 0 0-15,-1 0 0 16,1-1 0-16,1 0 0 15,-1-1 0-15,1 0 0 16,0 1 0-16,2-2 0 16,-2 1 0-16,0 1 0 0,0-2 0 0,0 0 0 15,0 0 1-15,3 0-1 16,-3 1 0-16,1-1 0 16,-1-1 0-16,0 0 0 15,-1 0 1-15,4 0-1 16,-5 0 1-16,1 0-1 31,0 0 0-31,1 0 0 16,0 0 1-16,-2 0-1 15,2 0 0-15,0 0 0 0,-1 0 1 16,1 0-1-16,0 0 0 16,0 0 0-16,-1 0 0 15,1 0 0 1,0 0 0-16,-2-1 0 15,2 1 0-15,0 0 0 0,0 0 0 16,-1 0 0-16,1 0 1 16,-1-2-2-16,0 2 0 15,1 0 0-15,0 0 0 16,0-1 0-16,0 1 0 0,0 0 0 16,0 0 0-1,0 0 1-15,0 0 0 16,0 0 0-16,0 0 1 15,0 0-1-15,0 0 1 0,0 0-1 16,0 0 0-16,0 0 0 16,0 0 0-16,0 1 0 15,0 1 0-15,1-1 0 16,-1 0 0-16,0 0-1 16,1 0 1-16,0 0 0 15,2 2 0-15,-2-1-1 0,2-1 1 16,1 3 0-16,-1-1 0 15,1 0-1-15,1 1 1 16,3-1-1-16,1 0 1 16,2-2-1-16,-1 1 0 0,2 1 0 31,1-3 1-31,3 1-1 16,0 1 1-16,0 0 0 15,0-1 0-15,2 3 0 16,2-2 0-16,-1 0-2 0,-1-2 1 0,0 1-3 31,-3-2 0-31,1 1-3 0,0-1 1 16,0 1-5-16,0 1 1 0,0 0-4 15,0 3 1-15</inkml:trace>
  <inkml:trace contextRef="#ctx0" brushRef="#br0" timeOffset="-6342">1704 4966 68 0,'0'5'34'0,"3"-4"-56"16,-3-1 72-16,0 0-59 16,1-1 1-16,4-1-24 0,1-3 0 0</inkml:trace>
  <inkml:trace contextRef="#ctx0" brushRef="#br0" timeOffset="-6194">1872 4936 51 0,'9'10'25'0,"1"-6"-24"0,-8-3 36 0,1 0-39 16,0-1 0-16,-2-1-9 15,-1 1 1-15,1 1 2 16,-1-3 0-16</inkml:trace>
  <inkml:trace contextRef="#ctx0" brushRef="#br0" timeOffset="-6026">1982 4952 62 0,'9'5'31'0,"8"-1"-43"15,-13-3 56-15,3-2-48 16,-2-1 0-16,-1 1-11 0,0-1 1 16,0-2 7-1,0 2 1-15</inkml:trace>
  <inkml:trace contextRef="#ctx0" brushRef="#br0" timeOffset="-5387">1694 5627 65 0,'4'-1'32'0,"1"11"-56"0,-4-13 60 0,0 0-59 15,-1-2 1-15,0-1-5 16,0-1 0-16</inkml:trace>
  <inkml:trace contextRef="#ctx0" brushRef="#br0" timeOffset="-5210">1797 5592 41 0,'5'-2'20'0,"14"2"-34"16,-15 0 35-16,1-3-23 15,0 0 0-15,0 2-1 16,2-3 1-16,0 2-1 16,-1-2 0-16,1 0-6 15,1-2 1-15</inkml:trace>
  <inkml:trace contextRef="#ctx0" brushRef="#br0" timeOffset="-5049">2011 5553 48 0,'13'6'24'0,"-7"-5"-37"0,-4 1 51 15,1-2-39-15,0 1 1 16,-1 0-2-16,1 2 1 16,-1 0 0-16,1-2 1 15,0 0-12 1,-1 0 0 0</inkml:trace>
  <inkml:trace contextRef="#ctx0" brushRef="#br0" timeOffset="43827">6805 2899 41 0,'10'17'20'0,"2"0"-12"0,-5-17 20 16,-1 0-26-16,-6 6 1 15,3 2 0-15,4 1 1 16,-4 2-6 0,-3 0 1-16,0 3 3 0,-7 3 0 15,4 3-1-15,-3 0 0 16,0 2 0-16,-1 4 0 16,1 8 0-16,-1 2 1 15,1 1-2-15,0 8 1 0,-1 6-1 16,1-9 0-16,0 1 0 15,-1-1 0-15,1 0 0 16,0-2 1-16,-1 8-1 16,1-3 0-16,0 0 0 15,-1 0 0-15,1-3 0 0,3-2 1 16,0 2-1-16,3-11 0 16,-4 12 0-16,1-1 0 31,-3 0 0-31,0 1 0 0,2-4 0 15,1-5 0-15,0 17 0 16,3-3 0-16,-3-3 0 16,0 0 0-16,3 3 0 0,0-3 1 15,0-2-1-15,3-1 0 0,0 3 0 32,3-5 0-32,-2-1 0 0,2 6 0 15,-3 3 0-15,0 0 0 16,0-5 0-16,1 2 0 15,-1-3 0-15,0 3 0 0,3-2 0 16,1-1 0-16,-1-5 0 16,0 5 0-16,-2 3-1 15,-1 9 1-15,-3-1-1 16,3 7 1-16,0-7-1 16,3 1 0-16,1 2 0 15,-1-5 1-15,-3 3-2 16,-3 2 1-16,3 3 0 15,1 3 0-15,-1 1 0 0,0-7 0 32,6 0 0-32,1 1 1 0,0-1-1 15,2-2 1-15,1 2-1 16,-7 4 0-16,1 2-1 16,-4 0 1-1,-3-3 0-15,3-2 0 16,0 5-1-16,0-6 1 0,1 6 1 15,2 0 0-15,3 0-2 16,-5 3 1-16,2-5 0 16,-6-1 0-16,0 0-1 15,-3 6 1-15,3-3 1 16,-3-3 0-16,3 3 2 16,-4-2 0-16,4 2-1 15,0-6 1-15,0-2-1 16,0-1 0-16,0 4-1 15,-3-6 0-15,3 0 1 16,0-3 0-16,3-3 0 16,-6 3 1-16,0 2-1 15,-3-2 0-15,3-2-2 0,-4 2 0 16,4-3-5-16,-3 3 1 16,2 0-8-16,4-6 0 0</inkml:trace>
  <inkml:trace contextRef="#ctx0" brushRef="#br0" timeOffset="44800">3249 8168 45 0,'16'0'22'0,"9"6"-27"15,-15-9 37-15,3 0-32 16,6 0 0-16,6 1 0 15,4 2 1-15,6 8-1 16,0-5 0-16,-1 0 1 16,11 2 0-16,3 1 0 0,2 0 0 15,7-4 0-15,10 4 1 16,3-3-1-16,0-3 0 16,6 3 0-16,-3-6 0 15,0 6-1 1,6 0 1-16,7-1 0 15,-3-2 1-15,9-5 0 16,0 2 1-16,3 0 0 0,0-3 0 16,1 4 0-16,2-1 0 15,-6 0-1-15,3 0 1 16,1 0-3-16,-4 3 1 16,3-3-1-16,-6 1 1 15,3-1-2-15,3-3 1 16,-3 6-1-16,-6-3 1 15,0 3-2-15,-7-2 0 16,4-1-4-16,2 3 1 0,1 0-5 16,-7 0 0-16,1 0-6 15,-1-3 0-15</inkml:trace>
  <inkml:trace contextRef="#ctx0" brushRef="#br0" timeOffset="46521">10622 2826 39 0,'-3'-6'19'0,"3"0"-24"15,0 4 31-15,-7 2-27 16,7-3 1-16,-3 0-1 0,-3 3 1 0,6 0 0 15,-4 0 0-15,1 3 0 16,0 0 0-16,0 2 0 16,0 1 0-16,0 8 0 15,-1-6 1-15,1 7 0 16,0-1 0-16,-3 0 0 16,6 3 1-16,0 5-1 15,0 4 1-15,0 5-1 16,0 8 0-16,0 4 0 0,6 5 0 15,0 5 0-15,1 6 0 16,-4 6-1-16,0-5 1 16,0 2 0-16,0 3 1 15,1 8 0 1,-4 0 0-16,6 1 0 16,-3-1 1-16,4 6 0 15,-4-3 0-15,3 6-2 16,-3 3 0-16,0 5-1 15,4-5 1-15,-1 2-1 16,0-5 1-16,-2 3 0 16,-4 5 0-16,6-2 0 15,-3-6 0-15,-3-1 0 16,-3-2 0-16,-3 9 0 16,2-6 0-16,-2 2-1 15,0-10 1-15,-4-4-1 16,1 1 1-16,-1-1-1 15,1 1 1-15,-1 0-1 0,-3 5 1 0,1-6-1 16,2 1 0-16,7-3 0 16,-3 5 0-1,2-5 0-15,1-1 1 0,0 1-1 16,-3-3 0-16,-4-3 0 16,10 0 0-16,-3-2 0 15,3-1 0-15,0 0-1 16,0 0 1-16,3 6-1 15,-3-3 1-15,0 0-1 16,0-2 1-16,0-1-1 16,0-3 0-16,0 4 1 15,0 2 0-15,0 0 0 16,0-9 0-16,0 10 0 16,-3-7 0-16,-3-5 0 0,6-3 1 15,0 0-1-15,0-6 0 16,0 3 1-16,0-5 0 15,0 2-1 1,0-5 0-16,0-6 0 16,0 5 0-16,6-4 0 15,-3-10 0-15,-3 6 0 16,0-2 0-16,0-4 0 0,0 1 0 16,0-1 0-16,0-5 0 15,0 3-1-15,0-3 1 16,0-3-2-16,0 0 0 15,0-2-5-15,0-1 1 16,0 0-10-16,0-2 1 16</inkml:trace>
  <inkml:trace contextRef="#ctx0" brushRef="#br0" timeOffset="47577">7039 8095 46 0,'10'3'23'0,"-1"5"-23"16,-6-8 36-16,4 3-36 15,-1 0 0-15,0 0 0 0,4-1 1 16,3 4-1-16,6 0 0 0,0-4 1 16,3 4 0-16,3 0 0 31,10-1 1-31,3 4-1 0,10 2 1 15,6-5-1-15,3-3 1 16,7-3-1-16,-1 0 0 16,16 0-1-16,1 0 0 15,2-3 1-15,1 3 0 0,3 0 0 16,6-3 1-16,0 3 0 16,0-6 0-16,0 4 0 15,3-1 0-15,0-3-1 16,1 3 0-16,-4-2-1 15,-6 5 1-15,-1 0-1 16,4 0 0-16,-3 0 0 0,0 0 0 16,-1-3 0-16,-5 0 1 31,5 0 0-31,-5 0 0 16,-7-2 0-16,0-1 1 0,0 3-1 15,-3-2 1-15,-7 2-1 16,4-3 0-16,-4 0-1 0,-5-2 0 15,2-3-1-15,-3 2 0 16,-3 6-2 0,-3-2 1-16,3-1-3 0,-7 0 0 15,-2 1-8-15,-4 2 0 16,4-3-4-16,-4-2 0 16</inkml:trace>
  <inkml:trace contextRef="#ctx0" brushRef="#br0" timeOffset="48948">12430 2854 32 0,'-9'6'16'0,"-1"-6"-18"0,7-3 23 16,-7 3-24-16,7 0 0 16,-6 0-1-1,2-3 0-15,-2 6 6 0,6 2 1 16,-4 4-2-16,7-1 1 16,-6 4 2-16,6 2 0 0,0 3 2 15,-3 0 0-15,-3 2-1 16,6 1 0-16,0 6-2 15,-4-1 1-15,-2 9-3 16,6 5 1-16,0 6-1 16,0 3 1-16,0 6-1 31,0 5 1-31,0 1-1 0,-3-1 1 16,3 6 0-16,0 11 0 15,3 0-1-15,-3 6 0 0,6-3 0 16,-2 3 0-1,2 0-1-15,3 0 0 16,1 2 0-16,6 4 0 16,-4-1 0-16,4-2 0 0,3 11 0 0,-3 0 0 15,-6 5 0-15,6-7 1 16,-4-1-2-16,-2-6 1 16,6 6 0-16,-7 0 0 15,-2-5-1-15,2-3 1 16,-6 2-1-16,7 3 1 15,-10-2-1 1,6 5 1-16,-6-11-1 16,7 0 1-16,-7-3-1 15,0 3 1-15,0-3-1 16,-7 2 0-16,7-2 0 16,-6-11 1-16,6-6 0 15,0 0 1 1,0 26-2-16,0-4 1 15,-3-2-2-15,-4-5 1 0,-2-7-1 16,-1-2 0-16,7-3 1 16,-3 0 1-16,-4-9 0 15,4 1 0-15,-4-4 1 16,1 1 1-16,-1 2-3 31,1-5 1-31,-1-3-2 0,1-3 1 16,-1 3-1-16,1-8 1 15,-1 5-1-15,-3 3 1 16,4 3-1-16,-4-3 1 0,4 0-1 16,-4 2 1-16,4-7-1 15,-1-7 0-15,7-2-3 16,-4-6 0-16,-2-5-5 16,9 0 0-16</inkml:trace>
  <inkml:trace contextRef="#ctx0" brushRef="#br0" timeOffset="49678">10484 8050 46 0,'-6'-3'23'0,"15"-3"-29"0,-2 6 41 0,-1 0-33 16,0 3 0-16,4-3 0 16,-1 0 0-16,10 3-3 31,-3 0 1-31,10-1 2 16,2 1 1-16,1 3-1 15,6 2 0-15,6 1 0 16,7 5 1-16,2-6-1 15,-2 4 1-15,6-7-2 0,0-2 1 16,6 0-1-16,1-3 0 16,-1 3 1-1,0 0 0-15,1-1 0 16,-7 1 1-16,-1 0-1 16,1 0 0-16,0 0 0 0,0 0 0 0,4-3-1 15,2 0 1 1,0 2-2-1,-3 1 0-15,-3 0-3 16,-3 3 1-16,-3-1-3 0,6-2 0 16,-10 3-11-16,1-6 1 15,9-6-3-15,-4-2 0 16</inkml:trace>
  <inkml:trace contextRef="#ctx0" brushRef="#br1" timeOffset="63614">10903 4051 35 0,'-9'16'17'0,"-4"4"-14"16,7-14 18-16,-4 0-22 0,0 5 1 15,-5 3-2-15,-4 3 1 16,-1 3-1-16,5 5 1 15,2-5-1 1,3-6 1-16,1-3 0 16,2-5 0-16,7-6 0 15,4-9 1-15,12-5 0 16,6-8 1-16,6-1-2 0,7-5 1 16,-3-3-1-16,-7 0 1 15,1 3 0-15,-7 5 1 16,-3 3 0-16,-7 6 1 15,-6 6 0-15,4 10 1 0,-14 10-1 32,4 8 0-32,-13 8-2 0,-3 11 0 0,-6-2-1 15,-4 2 0-15,4-5-1 16,6-5 1-16,3-7 0 16,7-2 1-16,5-9-1 15,8-14 0-15,11-11 0 16,11-8 1-16,2-7-1 15,1-2 0-15,6-2 0 0,-7-1 0 16,4 3 1-16,-6 2 1 16,-4 10 0-16,-6 7 1 15,-7 10 0-15,-6 7 0 16,-6 9-1-16,-6 20 1 16,-7 6-2-16,-13 10 0 15,1 4-1 1,-4 3 0-16,0-10-2 15,7-4 0-15,9-12 1 16,3-9 1-16,13-13 1 16,13-18 1-16,12-13 0 0,4-15 1 0,15-14 1 15,7 1 0-15,0-7-1 32,3 1 0-32,-3 2-1 0,-13 12 0 0,-6 11 1 15,-7 8 0-15,-6 12 0 16,-16 14 1-16,-6 11-1 15,-13 14 0-15,-9 20-1 16,-10 14 0-16,-3 6-1 16,0-3 0-16,6-12-1 15,10-8 0 1,6-13 0-16,0-10 0 16,16-13 1-16,13-15 0 15,6-17 0-15,9-13 0 16,10-15 0-16,7-3 1 15,9-2-1-15,0-6 1 16,-3 0-1-16,-13 2 0 0,3 15 0 16,-13 11 0-16,-9 9 0 15,-3 16 0-15,-12 21 0 16,-4 13 0-16,-13 15 0 16,-13 13 0-16,-12 23-1 15,-3-5 1-15,6-3-2 16,3-12 0-16,10-11 0 15,6-8 0-15,7-14-1 16,12-12 1-16,10-20 0 16,15-13 1-16,7-18 0 15,6-10 1-15,7-4 1 16,-4-3 0-16,4-2 0 16,-13 6 1-16,6 7-1 15,-15 13 0-15,-7 10 1 16,-10 26 0-16,-9 11-1 0,-9 14 0 15,-13 26-1-15,-10 11 1 16,0 2-2-16,-6 1 1 16,0-3-1-16,3-17 1 15,10-8-1-15,5-12 1 16,5-8 0-16,15-12 1 0,6-16 0 16,13-12 1-16,10-14-1 15,5-11 0-15,8-9 0 16,-1 3 0-16,10 1-1 15,-16 7 0-15,-7 7 0 16,-9 13 0-16,-9 14-1 16,-10 15 1-16,-10 20-1 15,-9 19 0-15,-6 14-2 16,-4 0 1-16,-6 6 0 16,10-11 0-16,3-9 1 15,6-11 0-15,6-9 2 16,4-14 1-16,16-13 0 0,5-10 1 15,14-16 0-15,3-11 1 16,15-18-1 0,7-5 0-16,0-6-1 0,-3 6 0 15,-6 9 0-15,-14 10 0 16,-5 12-1-16,-7 9 0 16,-6 10-1-16,-10 21 0 15,-6 11 0-15,-10 13 1 0,-9 15-3 16,-1 0 0-16,4 0 0 15,0-5 1-15,10-4-1 16,2-13 0-16,7-7 1 16,7-7 1-16,2-15 1 15,17-11 1-15,-1-9-1 16,4-11 1-16,-1-5-1 16,7-4 1-16,3 1-3 15,-3 5 1 1,-9 9-2-16,-7 6 1 0,0 5-1 15,-7 8 1-15,-2 4-1 16,-7 5 0-16,7 2 1 16,-1 1 1-1,1 3 0-15,2-3 0 0,-2 0 1 16,-7 2 0-16,7-2 0 16,-10 3 1-16,6 8-1 0,-6-6 0 0,0 9-6 15,-6 0 1-15,6 3-9 16,-4 2 0-16</inkml:trace>
  <inkml:trace contextRef="#ctx0" brushRef="#br2" timeOffset="67710">10747 4674 35 0,'-6'12'17'0,"9"-18"-17"16,-3 6 17-16,0 0-18 15,3 0 1-15,1 3 0 16,-4-3 0-16,0 3 0 0,3-1 1 0,-3-2-2 16,3-2 0-16,7-4-2 15,9 0 0-15,-4 1-6 16,5-4 1-16,-1 1 0 15,-4-1 0-15,5 4 4 16,-5-1 0-16,-5 6 5 0,-1 3 0 31,-12 2 4-31,-3 7 1 0,-10 2 0 16,-3 11 1-16,-3 3-4 16,0-2 0-16,6-4 0 15,0-5 1-15,3-5 0 16,4-1 0-16,9-5 0 15,0-6 1-15,15-12-1 16,14-13 0-16,6-6-2 0,3-3 0 16,-3 0-2-16,0 0 1 15,3 3-2-15,-13 6 0 16,1 8 0-16,-10 6 0 0,-7 5 0 16,-9 9 1-16,-6 11 0 15,-1 6 1-15,-8 8 0 31,-11 11 0-31,-6 9 0 16,1-3 0-16,-11 1-1 16,14-7 0-16,2-5 0 0,7-6 1 0,4-14 0 15,15-8 0-15,9-12 0 16,16-13 0-16,7-10-1 31,6-7 1-31,0-4-2 0,7 1 1 0,2-1-1 16,-8 6 0-16,-8 6 0 15,-5 8 1-15,-10 6 0 16,-7 9 1-16,-9 10-1 16,-16 12 1-1,0 14-1-15,-12 14 1 0,-10 9-1 16,-7 5 0 0,1 3 0-16,-1-8 0 0,7-9 0 15,7-11 0-15,8-9 0 16,11-13 0-16,18-12 0 15,13-12 1-15,19-13-1 16,3-15 0-16,7-8 0 16,6-8 0-16,3-3 0 15,-6 5 0-15,0 6 1 0,-13 11 0 16,-13 6 1-16,-6 12 0 16,-6 7-1-1,-16 12 1-15,-7 9 0 16,-9 16 0-16,-6 12-1 15,-13 11 0-15,0 8-1 16,-4-2 0-16,11 2 0 16,-1-13 1-16,16-9-1 15,3-12 0-15,7-11 0 16,12-11 1-16,13-16-1 16,10-13 1-16,6-10-1 15,16-12 0-15,6-8 0 16,-3 2 1-16,-3 6-1 0,-13 9 0 15,-3 8 0-15,-10 12 0 0,-12 2 0 16,-1 14 0-16,-18 12 0 16,-10 14 0-16,-6 19 0 15,-19 12 0-15,-4 8 0 16,1 3 0-16,6 3 0 16,0-14 0-16,6-9-1 15,10-8 1-15,6-11 0 0,9-12 1 16,14-14-1-1,9-8 1-15,6-14 0 16,13-15 0-16,12-8 0 16,4-8 0-16,-6 5-1 15,-7 3 1-15,-3 8-2 16,-7 9 1-16,-6 12-1 16,-9 10 0-16,-7 9 0 15,-6 14 0-15,-9 17 0 16,-7 12 0-16,-9 2 0 0,-7 3 1 15,0 0-1-15,10-9 1 16,0-8-1-16,9-8 1 0,3-6 0 31,14-12 0-31,15-13 0 0,12-9 0 0,4-11 0 16,7-14 1-16,2-15-1 16,10 6 1-16,-9 3-1 15,-11 6 1-15,5 8-2 16,-17 9 1-16,-3 11-1 15,-10 11 1-15,-9 11-1 16,-16 20 0-16,-6 12 0 0,-9 14 0 16,-8 2 0-16,-2 3 0 31,3-8 1-31,16-14 0 16,9-15 1-16,13-16 0 15,16-17 0-15,3-12 0 31,16-14 1-31,3-11 0 0,16-8-1 16,-3 2 0-16,-4 4-1 16,-2 7 0-16,-10 9-1 15,-7 9 0-15,-12 14-2 16,-16 14 0-16,-9 13 0 16,-17 18 1-16,1 11 0 15,-7 12 1-15,0-3 1 0,4-9 0 16,2-3 1-16,7-14 0 15,10-5 0-15,3-9 1 0,9-8 0 16,9-15 1-16,4-11-2 31,13-5 1-31,9-15-1 0,3-8 1 0,4 3-2 32,-7 3 1-32,-6 8-1 0,-10 9 0 15,-6 11-1-15,-10 14 1 16,-12 19-1-16,-20 15 0 15,1 11-1-15,-13 9 1 16,9 2 0-16,4-10 0 16,-1-10 1-16,14-5 0 15,2-8 1-15,7-15 0 16,9-8 1-16,20-11 1 16,2-14 0-16,14-9 0 15,-4-3-1-15,0-8 1 0,-3-3-3 0,3 11 1 16,-13 9-2-16,-6 6 1 15,-6 10-1 1,-10 18 0-16,-6 14-1 16,-10 11 1-16,4 3-1 15,-1 2 1-15,1 1 0 16,5-12 0-16,-2-5 1 16,3-3 0-16,3-3 0 15,3-5 1-15,7-9 0 16,6-9 0-16,3-5-1 15,9-11 1-15,-2-6-1 16,2-9 0-16,7 1 0 16,-6 2 0-16,-4 11-1 15,0 7 1-15,-15 5-1 0,-10 8 1 16,-3 12-1-16,-10 13 1 0,-6 12-1 16,-10 12 0-16,-5-1 1 15,-1 9 1-15,0-6 0 16,6-5 0-16,13-9 0 15,-3-9 1-15,16-8 0 16,3-11 0-16,10-11-2 16,9-9 1-16,0-6-3 15,12-8 1-15,-8-6-5 0,5-11 1 16,-2-2-11-16,-1 10 1 16</inkml:trace>
  <inkml:trace contextRef="#ctx0" brushRef="#br2" timeOffset="71115">10817 5964 42 0,'35'-48'21'0,"7"-25"-22"16,-33 56 28-16,-3 0-27 16,4 3 1-16,-10 5 1 15,0 9 0-15,-13 9-1 0,-6 8 0 16,-13 11 1-16,7 9 0 16,-7 2 0-16,1 6 0 15,-1-5 0-15,0-6 0 0,16-6-2 16,3-8 0-16,7-9 1 15,6-6 0-15,10-10 0 16,6-9 1-16,9-9-1 16,13-8 1-16,-3-3 0 15,3-11 0 1,-3 0-2-16,-3 11 1 16,-13 6-1-16,-7 2 0 15,-5 15-1-15,-14 14 1 16,-2 14-1-16,-7 14 1 0,-16 11-1 15,1 12 0-15,-4 5 0 16,-3 3 0-16,12-8 0 16,-2-12 0-1,12-14 0-15,6-5 0 0,7-15 2 16,9-13 0-16,7-15 0 16,6-8 1-16,16-6-1 15,9-6 1-15,1-7-1 16,-7 1 0-16,-6 7-2 0,-4 5 1 15,-9 9-1-15,0 10 0 16,-9 13-1-16,-10 16 1 0,-10 8 0 16,-9 12 0-16,0 6 1 15,-6 5 0-15,-7 0 0 16,7-5 1-16,3-7-1 16,3-10 0-16,15-9 2 15,4-14 0-15,10-11 0 31,12-9 0-31,3-8-1 0,10-9 1 16,0-2-1-16,-6-7 0 16,3 1-2-1,-10 6 0-15,-3 11-1 0,-6 8 1 16,-10 11-1-16,-6 15 1 16,-7 17-1-16,-12 5 1 15,-3 11-1-15,-7 1 1 0,-13 8-2 16,7 0 0-16,6-6 0 15,7-8 1-15,6-9 0 16,9-11 0-16,10-14 2 16,16-14 0-16,10-14 2 0,5-6 0 15,14-11-1-15,-1-3 0 16,-2-3 0 0,-4 6 0-16,-10 9-2 15,-2 7 0-15,-17 15-1 16,-2 11 1-16,-14 12-1 15,-9 13 0-15,-3 15 0 16,-9 11 0-16,-7 0 1 16,0 6 1-16,3-9 0 15,10-11 0-15,9-9 0 0,7-11 0 16,12-14 0-16,13-20 1 16,10-11-1-16,9-8 1 15,6-6 0-15,1-6 1 16,9-8-1-16,-10 8 1 0,-2 9-1 31,-11 10 0-31,-8 13 0 16,-14 13 1-16,-15 15-2 15,-4 13 1-15,-6 12-1 0,-12 11 0 16,-7 12 0-16,-3 5 1 16,3-6-2-16,13-5 1 15,-1-9-1-15,11-11 1 0,5-17 0 16,7-14 0-16,10-17 0 15,18-11 0-15,4-8 1 16,6-7 0-16,13-5-1 16,-3 0 1-16,-7 0-1 15,-9 3 1-15,-10 11-1 16,-3 15 1-16,-10 16-1 0,-9 11 1 16,-9 15-1-16,-10 5 0 15,-3 11 0-15,-4 7 0 16,-2 7 0-16,-1 1 0 15,4-17 0-15,6-4 0 16,9-4 0-16,7-15 0 0,6-11-1 16,7-15 1-16,15-13 0 15,4-3 0-15,-1-3 1 32,14-6 0-32,-4-8 1 15,-7 2 0-15,-2 1 0 16,-7 11 0-16,-6 6-1 15,-6 11 0-15,-4 16-2 16,-12 18 1-16,-13 11-1 16,-10 6 0-16,-6 11-1 15,0 8 1-15,0-2 0 0,7-9 1 0,2-5-1 16,14-18 1-16,2-8-1 16,10-11 1-16,10-11 0 15,9-18 1-15,9-10 0 16,7-7 0-16,3-8 0 15,-3 3 1 1,-6 0-1-16,2 12 1 16,-8 2-1-16,-7 6 0 15,-7 14-1-15,-9 8 1 16,0 12-2-16,-9 11 0 0,-11 16 0 16,-5 4 1-16,-4 5-2 15,1 4 1-15,2-7-1 16,11-5 0-16,-1-9 1 15,9-11 0-15,7-8 0 16,10-12 1-16,9-10 0 16,10-10 1-16,5-8 0 15,5-5 0-15,2-12 0 16,0 6 1-16,-6 2-2 16,-10 10 0-16,1 10-1 15,-10 6 1-15,-13 20-1 16,-3 8 1-16,-13 17-1 15,-9 9 0-15,0 3-1 16,0 5 1-16,-4 6-1 16,4-9 0-16,6-3 0 15,7-13 0-15,2-12 1 16,7-8 1-16,7-21 0 0,12-7 1 16,12-9 1-16,1-3 0 15,0-8 0-15,3-1 0 31,-4 4-1-31,-15 13 1 0,-6 12-1 16,-10 17 0-16,-10 14-2 16,-15 11 1-16,-4 9-1 15,-6 8 0-15,10 3-1 16,-4-6 0-16,10-8 0 16,4-6 0-16,5-13 0 15,10-13 0-15,10-16 2 0,15-11 0 16,4-9 1-16,5 0 1 15,17-14 0-15,-6 0 1 16,-1 0 0 0,-12 12 0-16,0 5-2 15,-13 8 1-15,-7 9-2 16,-12 14 1-16,-9 14-1 16,-10 9 0-16,0 10 0 15,-7 4 0-15,7 0-1 16,-6-6 1-16,12 3-1 15,-3-9 1-15,10-5 0 0,3-12 0 16,6-5 0-16,10-11 1 16,9-9 0-16,10-6 0 15,6-11 0-15,0-2 1 0,3-1-1 16,-12 3 0-16,-1 3-1 16,-12 11 1-16,0 12-1 15,-13 11 1-15,-6 11-1 16,-16 14 1-16,-6 6-1 15,-10 5 0-15,0 1-1 16,9 2 1-16,7 0 0 16,3-13 0-16,7-10 0 0,6-13 0 15,12-14 0-15,4-6 1 32,9-6-1-32,4-8 0 0,2-4 0 15,-2-1 1-15,-4 2-1 16,-6 5 0-16,-7 4 0 15,1 10 0-15,-10 7 0 16,-10 16 0-16,-6 6 0 16,-6 5 0-16,0 4 0 15,3 2 0-15,0-3-1 16,3-5 1-16,13 0 0 16,-4-9 1-16,17-5 0 15,-1-9 0-15,7-3 0 16,10-8 0-16,-1-8 0 15,4-4 0-15,-1-5-1 16,7-3 1-16,-6 3-1 16,-7 6 0-16,-9 8-1 15,3 3 1-15,-13 17-1 16,-13 14 1-16,-3 11-1 16,-2 9 0-16,-11 8 0 0,-2 6 0 15,2 2 1-15,7-8 0 16,10-8-1-16,-1-12 1 15,4-10 0-15,15-13 0 0,7-13 1 16,0-11 0-16,3-4 1 16,0-11 1-16,0 1 0 15,7 2 0-15,-7 3-1 16,0 0 0-16,-7 11-1 16,-2 3 0-16,-1 6-3 15,-5 8 1-15,5 3-1 0,-3 3 1 16,-2 2-1-1,5 4 0-15,-2-1 0 16,-1-2 0-16,-3 0 1 16,7-3 0-16,-4-3 0 15,3-6 0-15,1-3-1 16,0-5 1-16,9-5 0 16,0-4 0-16,-3 6 0 15,3 6 1-15,-10-9 0 16,4 12 1-16,-4 8 0 15,-6 2 1-15,-3 12-1 0,-3 1 1 16,-6 1-2-16,-4 4 1 16,4 3-1-16,-10 2 0 15,3 9-1-15,-3-6 1 0,0 1-2 16,9-4 1-16,0-2-2 16,1-12 1-16,3 0-5 15,6-8 0-15,0-9-9 16,0-5 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11T21:34:54.494"/>
    </inkml:context>
    <inkml:brush xml:id="br0">
      <inkml:brushProperty name="width" value="0.05" units="cm"/>
      <inkml:brushProperty name="height" value="0.05" units="cm"/>
      <inkml:brushProperty name="color" value="#3165BB"/>
      <inkml:brushProperty name="fitToCurve" value="1"/>
    </inkml:brush>
  </inkml:definitions>
  <inkml:trace contextRef="#ctx0" brushRef="#br0">0 0 26 0,'0'0'13'15,"14"-3"-11"-15,-7 3 14 0,0 0-15 16,0 0 0-16,3 3 2 15,1-3 0-15,3 0-3 16,0 3 0-16,4 0 2 16,-1 3 1-16,1 1-1 15,10 2 0-15,4 0-1 0,3-2 1 16,4 2-1-16,7-6 1 16,-4 4 0-16,1-4 0 15,3 0 0-15,3 0 0 16,0 3 0-16,8-3 0 0,3 0-1 15,0 4 0-15,3-4-1 16,1 0 0-16,-1 3 0 16,1-3 1-16,-4 1-2 15,3-1 1-15,1 6 0 16,3-6 1-16,0 0-1 31,3 0 0-31,1 1 0 0,-1-1 0 16,-3-3 0-1,11 3 1-15,-4 0-2 0,4-3 1 16,-4 0 0-16,-4 3 0 16,1-3 0-16,0 3 0 0,3-3 0 15,-4 0 1 1,1 0 0-16,-1 7 0 0,-3-7 1 16,-3 0 0-16,-1 3-1 15,1 0 0-15,-4 0 0 0,-7-3 0 16,3 0-1-16,-3 0 0 15,-4-3-3-15,-6 3 1 16,-4 0-2-16,-1-3 1 16,1 3-3-1,4 0 0-15,-8 3-7 16,0-9 0-16</inkml:trace>
  <inkml:trace contextRef="#ctx0" brushRef="#br0" timeOffset="599">3933 144 47 0,'11'9'23'0,"13"-5"-30"0,-13-4 42 0,-1-4-37 15,8 4 1-15,14 0-4 16,3-3 0-16,11 3 5 15,3-6 1-15,1 6-4 16,6 0 1-16,4 0 0 16,4 0 0-16,10 0 2 15,3 0 0-15,8 0 1 16,-4 3 0-16,0 0-1 0,-3-3 1 16,7 0-1-16,-1 0 1 15,8 0-1-15,-7 0 1 0,-1-3-1 16,-3 0 1-16,4 3 0 15,-4 0 1-15,0 0 0 16,1 0 0-16,-12-3-1 31,-3 3 1-31,0-3-1 16,-3 0 0-16,-1 3-1 16,-3-4 0-16,7 4-1 15,-3-6 1-15,-1 3 0 16,-3-9 0-16,0 2 0 0,-3 4 0 0,-1 0-2 31,-3 2 0-31,3 1-2 0,4 0 0 0,0 0-8 16,4 0 1-16</inkml:trace>
  <inkml:trace contextRef="#ctx0" brushRef="#br0" timeOffset="1211">7507 100 47 0,'21'0'23'0,"7"0"-23"0,-14 0 41 0,4 0-41 16,-1-3 1-16,15 3-1 16,7 0 1-16,7 3-2 15,10-3 0-15,11 0 0 16,11 0 0-16,3 3 0 0,11 0 0 16,10 7-1-16,4 2 0 15,3 1-1-15,-6-4 1 16,-5 1-5-1,-6 2 0-15,3-2-6 16,-10-1 1-16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11T21:34:56.963"/>
    </inkml:context>
    <inkml:brush xml:id="br0">
      <inkml:brushProperty name="width" value="0.05" units="cm"/>
      <inkml:brushProperty name="height" value="0.05" units="cm"/>
      <inkml:brushProperty name="color" value="#3165BB"/>
      <inkml:brushProperty name="fitToCurve" value="1"/>
    </inkml:brush>
  </inkml:definitions>
  <inkml:trace contextRef="#ctx0" brushRef="#br0">0 6 22 0,'0'0'11'0,"4"-10"-5"15,-4 10 11-15,0 0-14 16,0 0 0-16,7 0 0 0,0 4 1 31,3-4-6-31,1 0 1 16,3 0 2-16,0 3 1 0,4 0-1 15,3 3 0-15,0-6 0 16,7 3 0-16,11-3 0 16,3 3 0-16,4 1 0 15,7 2 0-15,4-3-1 16,3 0 1-16,3 3-1 0,11-6 0 15,14 3 0-15,4-3 0 16,0-3 0-16,3 0 0 16,-3 3 0-16,7-3 1 15,3 0-1-15,-25 0 1 0,26 0-1 16,-11 6 1-16,6-3-1 16,1 3 1-16,0 0-2 15,-7-3 0-15,-8 3-2 16,-3 0 0-16,-3-3-4 15,3 3 0-15,0-3-3 16,4 0 0-16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11T21:34:57.566"/>
    </inkml:context>
    <inkml:brush xml:id="br0">
      <inkml:brushProperty name="width" value="0.05" units="cm"/>
      <inkml:brushProperty name="height" value="0.05" units="cm"/>
      <inkml:brushProperty name="color" value="#3165BB"/>
      <inkml:brushProperty name="fitToCurve" value="1"/>
    </inkml:brush>
  </inkml:definitions>
  <inkml:trace contextRef="#ctx0" brushRef="#br0">0 25 36 0,'-7'0'18'0,"7"-15"-25"15,0 15 36-15,11 0-29 0,3 0 0 0,3-3 0 16,4 3 0-16,8 0 0 15,-1 0 0-15,11 0 0 16,-4-3 1-16,4 3-1 16,7 3 1-16,3-3-1 15,4 6 1-15,18-3-1 32,-1 0 0-32,4-3 0 0,-3 0 1 15,3-3-1-15,0 3 0 0,7 0-1 16,4 0 1-16,3 0 0 15,-3 0 0 1,-1 3 0-16,1 0 0 16,3 0 1-16,11 4 0 15,0-7-1-15,-4 3 1 16,-3-9-1-16,-1 6 1 0,8-4-1 16,-7 1 1-16,0 0-2 15,-11 0 1-15,0-3-4 16,-4 3 1-16,1 0-7 15,-4-1 0-15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11T21:34:58.357"/>
    </inkml:context>
    <inkml:brush xml:id="br0">
      <inkml:brushProperty name="width" value="0.05" units="cm"/>
      <inkml:brushProperty name="height" value="0.05" units="cm"/>
      <inkml:brushProperty name="color" value="#3165BB"/>
      <inkml:brushProperty name="fitToCurve" value="1"/>
    </inkml:brush>
  </inkml:definitions>
  <inkml:trace contextRef="#ctx0" brushRef="#br0">0 54 34 0,'0'0'17'0,"-15"-6"-22"0,15 6 27 16,0 0-24-16,7-3 0 0,8-1 0 0,2 1 1 15,1 0 1-15,3-3 1 32,0 0-2-32,7 6 1 0,4-4 0 15,7 4 0-15,3 0 0 16,8 4 1-16,10-1-1 15,10 0 0-15,-6-3 0 16,3 0 0-16,3 0 0 16,4 3 1-16,11-3 0 0,0 0 0 15,-1 0 0-15,-2 3 1 0,-1-6-1 16,-4 3 1-16,4 3-2 16,8-3 1-16,2 0-1 15,-10 0 0-15,4 3-1 16,-4-3 1-16,7 0 0 15,-6-3 1-15,9 3 0 32,-6-3 1-32,-4 6-1 0,-3-6 1 15,-4 6 0-15,-4-3 0 16,11 3-2-16,-6-9 1 16,2 3-3-16,-6 3 1 15,-1-3-1-15,-3-4 0 16,-3 4 0-16,-4 0 0 15,7 0 2-15,-4-3 0 16,4 3 1-16,0 3 0 0,-3-3 0 16,-4 6 1-16,3 0 0 15,-10 0 0-15,14 0-2 16,4-3 0-16,-8 3 0 16,8 0 1-16,-8-3 0 15,-3 3 0-15,0 4-1 16,4-1 1-16,-4-3-1 15,10 0 1-15,1 0-2 16,7-6 1-16,-8-3-2 16,-3 3 1-16,4 0-10 15,-4 0 0-15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11T21:35:00.058"/>
    </inkml:context>
    <inkml:brush xml:id="br0">
      <inkml:brushProperty name="width" value="0.05" units="cm"/>
      <inkml:brushProperty name="height" value="0.05" units="cm"/>
      <inkml:brushProperty name="color" value="#3165BB"/>
      <inkml:brushProperty name="fitToCurve" value="1"/>
    </inkml:brush>
  </inkml:definitions>
  <inkml:trace contextRef="#ctx0" brushRef="#br0">0 0 22 0,'0'3'11'0,"3"0"1"15,4-3 9-15,0 0-18 16,4 3 1-1,0-6 0-15,3 3 0 0,0 3-6 16,3-3 1 0,5 3 3-16,2 0 0 0,1 4-2 15,14-1 0-15,0 0-1 16,10 4 0-16,4-4 0 16,0 3 0-16,3 1-1 15,-3-4 1 1,4 0 0-16,3 0 1 0,7-2-1 15,3 2 1-15,11-3-2 16,-7-3 0-16,8 0-2 16,-8-3 0-16,-4-3 0 15,4 6 0-15,-3-4 1 16,-1 8 1-16,1-8 3 16,-4 4 0-16,-4-6 2 0,1 6 1 15,-1-3-1 1,-3 3 0-16,4 0-1 15,-1-3 0-15,-3 0-2 16,4 3 0-16,-8-3 0 16,-3-4 0-16,0 4 0 15,-3 3 0-15,-1 0-1 0,-3-3 1 0,-4 0-3 16,7 3 1-16,8-6-1 16,-4 6 1-16,0 0-5 15,-4 0 0-15,-7 0-1 16,1 0 1-16</inkml:trace>
  <inkml:trace contextRef="#ctx0" brushRef="#br0" timeOffset="616">3235 169 41 0,'17'3'20'0,"15"-3"-29"0,-21-3 45 15,3 0-36-15,3-3 0 16,5-1 0-16,6 1 0 16,4 0-1-16,6 3 1 0,1-1 0 15,7 1 0-15,7 0 0 32,7 0 0-32,0 0 0 0,3 0 1 0,4 3-1 15,-3 0 1-15,6 0-1 16,1 3 0-16,-4-3 0 15,4 0 0-15,-4 0 0 16,0 0 1-16,0 0 0 16,3 0 0-16,1 0 1 15,3 0 0-15,-4 0 0 0,1 0 0 16,-4 0 0-16,0 0 1 16,4 0-2-16,-11 0 1 15,3 0-2-15,1 3 1 16,-4 0-1-16,0 0 0 15,-4 0 0-15,-7-3 0 16,1 4 0 0,3-4 1-16,-4 3 0 15,0-3 0-15,1 3-1 16,-1-3 0-16,4 0-3 16,0 0 1-16,-4 0-3 15,4 3 0-15,-7-3-7 16,0 0 1-16,-4 0-3 15,4 0 1-15</inkml:trace>
  <inkml:trace contextRef="#ctx0" brushRef="#br0" timeOffset="1416">7126 150 34 0,'7'0'17'0,"14"-6"-21"0,-14 3 31 0,4-4-26 15,3 4 1-15,3 0 0 16,8 0 1-16,3 0-4 16,1 0 0-16,2-3 2 15,8 6 1-15,3 0-2 0,4 3 1 16,7-3-1-16,-3 0 0 15,-1 0 0-15,4 0 1 16,0 0-1 0,3 0 0-16,1 0 0 0,3 0 0 15,3 0 1-15,4 0 0 16,-7 0 1-16,0 0 0 16,0 0-1-16,0 0 1 15,0 0 0-15,0 0 0 16,4-3-2-16,-1 3 1 15,4 0-1-15,-3 0 1 0,-1 0 1 16,-3 0 0-16,0 0 0 16,0 0 1-16,0 3-1 15,11-3 1-15,3 3-2 16,-7-3 1-16,3 0-2 16,1 0 1-16,-1 3-1 15,4-3 0 1,8 3 0-16,-1 0 0 0,0 0 0 15,-4 0 0 1,5 1 0-16,-1-1 0 0,10 3 0 16,-2-3 0-16,-1 0 1 0,-4-3 1 15,5 3-1-15,-1-3 0 16,11 4 0 0,3-4 0-16,-3 0-1 0,0-4 1 15,-4 4-2-15,0 0 0 16,-3 4-1-16,-1-4 1 15,-6 0-3-15,-7 0 0 16,-8 0-6-16,4 0 0 16,-14 0-5-1,-10 0 1-15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11T21:35:02.640"/>
    </inkml:context>
    <inkml:brush xml:id="br0">
      <inkml:brushProperty name="width" value="0.05" units="cm"/>
      <inkml:brushProperty name="height" value="0.05" units="cm"/>
      <inkml:brushProperty name="color" value="#3165BB"/>
      <inkml:brushProperty name="fitToCurve" value="1"/>
    </inkml:brush>
  </inkml:definitions>
  <inkml:trace contextRef="#ctx0" brushRef="#br0">0 28 27 0,'60'6'13'0,"39"-18"-4"0,-57 15 16 0,22-9-23 15,6-1 0-15,11 7 0 16,15-6 1-16,-1 6-4 16,7 0 0-16,0 0 2 15,-3 6 0-15,-3-12-5 16,-1 6 0-16,-11-3-7 16,-6 0 1-16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11T21:35:03.275"/>
    </inkml:context>
    <inkml:brush xml:id="br0">
      <inkml:brushProperty name="width" value="0.05" units="cm"/>
      <inkml:brushProperty name="height" value="0.05" units="cm"/>
      <inkml:brushProperty name="color" value="#3165BB"/>
      <inkml:brushProperty name="fitToCurve" value="1"/>
    </inkml:brush>
  </inkml:definitions>
  <inkml:trace contextRef="#ctx0" brushRef="#br0">0 47 44 0,'28'-4'22'0,"-3"1"-26"15,-15 0 39-15,11-3-33 16,8 0 0-16,2-4 1 16,1 4 1-16,7 3-6 15,10 0 1-15,1-1 3 16,6 4 1-1,8 4-1-15,13 2 0 0,1 0 0 16,7 0 0-16,3 4 0 0,0-1 1 16,7 1-2-16,0-4 0 15,-3 0-4-15,0-3 1 16,-4 0-10-16,0-3 0 16,-3-3-4-16,-8-3 1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946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2350" y="0"/>
            <a:ext cx="293946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B4BC6-88FF-476E-948F-351792C77BE5}" type="datetimeFigureOut">
              <a:rPr lang="nl-NL" smtClean="0"/>
              <a:t>22-3-2018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413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339" y="4715153"/>
            <a:ext cx="542671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3946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2350" y="9428583"/>
            <a:ext cx="293946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B4393-E9D5-4D61-A6AC-14DE4DB4179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4293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383672-4F6A-42F9-A632-3790F6620F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0" b="12746"/>
          <a:stretch/>
        </p:blipFill>
        <p:spPr>
          <a:xfrm>
            <a:off x="0" y="0"/>
            <a:ext cx="9143998" cy="51435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36096" y="4011910"/>
            <a:ext cx="3323034" cy="324036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l">
              <a:buNone/>
              <a:defRPr lang="nl-NL" sz="14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4876006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100" dirty="0">
                <a:solidFill>
                  <a:srgbClr val="FE8114"/>
                </a:solidFill>
                <a:latin typeface="+mj-lt"/>
                <a:ea typeface="Ebrima" pitchFamily="2" charset="0"/>
                <a:cs typeface="Ebrima" pitchFamily="2" charset="0"/>
              </a:rPr>
              <a:t>Copyright</a:t>
            </a:r>
            <a:r>
              <a:rPr lang="nl-NL" sz="1100" baseline="0" dirty="0">
                <a:solidFill>
                  <a:srgbClr val="FE8114"/>
                </a:solidFill>
                <a:latin typeface="+mj-lt"/>
                <a:ea typeface="Ebrima" pitchFamily="2" charset="0"/>
                <a:cs typeface="Ebrima" pitchFamily="2" charset="0"/>
              </a:rPr>
              <a:t> </a:t>
            </a:r>
            <a:r>
              <a:rPr lang="nl-NL" sz="1100" baseline="0">
                <a:solidFill>
                  <a:srgbClr val="FE8114"/>
                </a:solidFill>
                <a:latin typeface="+mj-lt"/>
                <a:ea typeface="Ebrima" pitchFamily="2" charset="0"/>
                <a:cs typeface="Ebrima" pitchFamily="2" charset="0"/>
              </a:rPr>
              <a:t>© 2018 </a:t>
            </a:r>
            <a:r>
              <a:rPr lang="nl-NL" sz="1100" baseline="0" dirty="0">
                <a:solidFill>
                  <a:srgbClr val="FE8114"/>
                </a:solidFill>
                <a:latin typeface="+mj-lt"/>
                <a:ea typeface="Ebrima" pitchFamily="2" charset="0"/>
                <a:cs typeface="Ebrima" pitchFamily="2" charset="0"/>
              </a:rPr>
              <a:t>Cogix</a:t>
            </a:r>
            <a:endParaRPr lang="nl-NL" sz="1100" dirty="0">
              <a:solidFill>
                <a:srgbClr val="FE8114"/>
              </a:solidFill>
              <a:latin typeface="+mj-lt"/>
              <a:ea typeface="Ebrima" pitchFamily="2" charset="0"/>
              <a:cs typeface="Ebrima" pitchFamily="2" charset="0"/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5436096" y="3632739"/>
            <a:ext cx="3323034" cy="36508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l"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3" name="TextBox 12"/>
          <p:cNvSpPr txBox="1"/>
          <p:nvPr/>
        </p:nvSpPr>
        <p:spPr>
          <a:xfrm>
            <a:off x="179512" y="3867894"/>
            <a:ext cx="16065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b="1" cap="none" spc="-150" dirty="0" err="1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/>
                <a:latin typeface="Ebrima" pitchFamily="2" charset="0"/>
                <a:ea typeface="Ebrima" pitchFamily="2" charset="0"/>
                <a:cs typeface="Ebrima" pitchFamily="2" charset="0"/>
              </a:rPr>
              <a:t>Cogix</a:t>
            </a:r>
            <a:endParaRPr lang="nl-NL" sz="4400" b="1" cap="none" spc="-150" dirty="0">
              <a:ln w="17780" cmpd="sng">
                <a:noFill/>
                <a:prstDash val="solid"/>
                <a:miter lim="800000"/>
              </a:ln>
              <a:solidFill>
                <a:schemeClr val="bg1"/>
              </a:solidFill>
              <a:effectLst/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A385C7-81A1-4DA7-B6D7-AA33C232B76A}"/>
              </a:ext>
            </a:extLst>
          </p:cNvPr>
          <p:cNvSpPr txBox="1"/>
          <p:nvPr userDrawn="1"/>
        </p:nvSpPr>
        <p:spPr>
          <a:xfrm>
            <a:off x="5436096" y="2715766"/>
            <a:ext cx="3323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0">
                <a:solidFill>
                  <a:srgbClr val="FE8114"/>
                </a:solidFill>
                <a:latin typeface="+mj-lt"/>
                <a:ea typeface="Ebrima" pitchFamily="2" charset="0"/>
                <a:cs typeface="Ebrima" pitchFamily="2" charset="0"/>
              </a:rPr>
              <a:t>Het gemak van Cogix onderwijsbegroting</a:t>
            </a:r>
            <a:endParaRPr lang="en-GB" sz="2400" b="0" dirty="0">
              <a:solidFill>
                <a:srgbClr val="FE8114"/>
              </a:solidFill>
              <a:latin typeface="+mj-lt"/>
              <a:ea typeface="Ebrima" pitchFamily="2" charset="0"/>
              <a:cs typeface="Ebri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8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choolbord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:\Artikelen\Whitepapers\Cogix Onderwijsbegroting en rapportage\blackboard-backgrounds-wallpapers.jpeg">
            <a:extLst>
              <a:ext uri="{FF2B5EF4-FFF2-40B4-BE49-F238E27FC236}">
                <a16:creationId xmlns:a16="http://schemas.microsoft.com/office/drawing/2014/main" id="{5693C6AF-6DAC-467C-8F5E-C021B792F7E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51"/>
          <a:stretch/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059582"/>
            <a:ext cx="7488832" cy="232225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C50AB5-2368-45CC-BE69-1C12CDD923FF}"/>
              </a:ext>
            </a:extLst>
          </p:cNvPr>
          <p:cNvSpPr txBox="1"/>
          <p:nvPr userDrawn="1"/>
        </p:nvSpPr>
        <p:spPr>
          <a:xfrm>
            <a:off x="179512" y="123478"/>
            <a:ext cx="16065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b="1" cap="none" spc="-150" dirty="0" err="1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/>
                <a:latin typeface="Ebrima" pitchFamily="2" charset="0"/>
                <a:ea typeface="Ebrima" pitchFamily="2" charset="0"/>
                <a:cs typeface="Ebrima" pitchFamily="2" charset="0"/>
              </a:rPr>
              <a:t>Cogix</a:t>
            </a:r>
            <a:endParaRPr lang="nl-NL" sz="4400" b="1" cap="none" spc="-150" dirty="0">
              <a:ln w="17780" cmpd="sng">
                <a:noFill/>
                <a:prstDash val="solid"/>
                <a:miter lim="800000"/>
              </a:ln>
              <a:solidFill>
                <a:schemeClr val="bg1"/>
              </a:solidFill>
              <a:effectLst/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88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oolb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:\Artikelen\Whitepapers\Cogix Onderwijsbegroting en rapportage\blackboard-backgrounds-wallpapers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51"/>
          <a:stretch/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51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059582"/>
            <a:ext cx="7488832" cy="232225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483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perh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1362CD-CE61-4895-A037-079D4F6CE9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8" r="15272"/>
          <a:stretch/>
        </p:blipFill>
        <p:spPr>
          <a:xfrm>
            <a:off x="-2242" y="1"/>
            <a:ext cx="9146241" cy="5111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0000">
              <a:alpha val="60000"/>
            </a:srgbClr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203598"/>
            <a:ext cx="5112568" cy="217824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176563-332B-4D90-80BE-65530F0FFA45}"/>
              </a:ext>
            </a:extLst>
          </p:cNvPr>
          <p:cNvSpPr txBox="1"/>
          <p:nvPr userDrawn="1"/>
        </p:nvSpPr>
        <p:spPr>
          <a:xfrm>
            <a:off x="179512" y="123479"/>
            <a:ext cx="16065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b="1" cap="none" spc="-150" dirty="0" err="1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/>
                <a:latin typeface="Ebrima" pitchFamily="2" charset="0"/>
                <a:ea typeface="Ebrima" pitchFamily="2" charset="0"/>
                <a:cs typeface="Ebrima" pitchFamily="2" charset="0"/>
              </a:rPr>
              <a:t>Cogix</a:t>
            </a:r>
            <a:endParaRPr lang="nl-NL" sz="4400" b="1" cap="none" spc="-15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/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90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wichthef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A367D38-93E1-4BCE-A574-0275B9FF2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7" b="1504"/>
          <a:stretch/>
        </p:blipFill>
        <p:spPr>
          <a:xfrm flipH="1">
            <a:off x="-2241" y="1"/>
            <a:ext cx="914624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0000">
              <a:alpha val="60000"/>
            </a:srgbClr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203598"/>
            <a:ext cx="3816424" cy="217824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176563-332B-4D90-80BE-65530F0FFA45}"/>
              </a:ext>
            </a:extLst>
          </p:cNvPr>
          <p:cNvSpPr txBox="1"/>
          <p:nvPr userDrawn="1"/>
        </p:nvSpPr>
        <p:spPr>
          <a:xfrm>
            <a:off x="179512" y="123479"/>
            <a:ext cx="16065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b="1" cap="none" spc="-150" dirty="0" err="1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/>
                <a:latin typeface="Ebrima" pitchFamily="2" charset="0"/>
                <a:ea typeface="Ebrima" pitchFamily="2" charset="0"/>
                <a:cs typeface="Ebrima" pitchFamily="2" charset="0"/>
              </a:rPr>
              <a:t>Cogix</a:t>
            </a:r>
            <a:endParaRPr lang="nl-NL" sz="4400" b="1" cap="none" spc="-15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/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3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ccount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CF27B0-7465-4D25-ADA4-8DABB2208F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" r="23372"/>
          <a:stretch/>
        </p:blipFill>
        <p:spPr>
          <a:xfrm>
            <a:off x="0" y="1"/>
            <a:ext cx="914399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C6353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203598"/>
            <a:ext cx="3816424" cy="217824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545BFD-A0C0-49C6-B757-6DAC36136EED}"/>
              </a:ext>
            </a:extLst>
          </p:cNvPr>
          <p:cNvSpPr txBox="1"/>
          <p:nvPr userDrawn="1"/>
        </p:nvSpPr>
        <p:spPr>
          <a:xfrm>
            <a:off x="179512" y="123478"/>
            <a:ext cx="16065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b="1" cap="none" spc="-150" dirty="0" err="1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/>
                <a:latin typeface="Ebrima" pitchFamily="2" charset="0"/>
                <a:ea typeface="Ebrima" pitchFamily="2" charset="0"/>
                <a:cs typeface="Ebrima" pitchFamily="2" charset="0"/>
              </a:rPr>
              <a:t>Cogix</a:t>
            </a:r>
            <a:endParaRPr lang="nl-NL" sz="4400" b="1" cap="none" spc="-150" dirty="0">
              <a:ln w="17780" cmpd="sng">
                <a:noFill/>
                <a:prstDash val="solid"/>
                <a:miter lim="800000"/>
              </a:ln>
              <a:solidFill>
                <a:schemeClr val="bg1"/>
              </a:solidFill>
              <a:effectLst/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6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Afbeeldingsresultaat voor road">
            <a:extLst>
              <a:ext uri="{FF2B5EF4-FFF2-40B4-BE49-F238E27FC236}">
                <a16:creationId xmlns:a16="http://schemas.microsoft.com/office/drawing/2014/main" id="{F43B7F14-D847-4637-B3E6-8E132BCE360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60" b="6604"/>
          <a:stretch/>
        </p:blipFill>
        <p:spPr bwMode="auto">
          <a:xfrm>
            <a:off x="-1" y="0"/>
            <a:ext cx="9144001" cy="509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E8114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203598"/>
            <a:ext cx="7488832" cy="217824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545BFD-A0C0-49C6-B757-6DAC36136EED}"/>
              </a:ext>
            </a:extLst>
          </p:cNvPr>
          <p:cNvSpPr txBox="1"/>
          <p:nvPr userDrawn="1"/>
        </p:nvSpPr>
        <p:spPr>
          <a:xfrm>
            <a:off x="179512" y="123478"/>
            <a:ext cx="16065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b="1" cap="none" spc="-150" dirty="0" err="1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/>
                <a:latin typeface="Ebrima" pitchFamily="2" charset="0"/>
                <a:ea typeface="Ebrima" pitchFamily="2" charset="0"/>
                <a:cs typeface="Ebrima" pitchFamily="2" charset="0"/>
              </a:rPr>
              <a:t>Cogix</a:t>
            </a:r>
            <a:endParaRPr lang="nl-NL" sz="4400" b="1" cap="none" spc="-150" dirty="0">
              <a:ln w="17780" cmpd="sng">
                <a:noFill/>
                <a:prstDash val="solid"/>
                <a:miter lim="800000"/>
              </a:ln>
              <a:solidFill>
                <a:schemeClr val="bg1"/>
              </a:solidFill>
              <a:effectLst/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81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o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fbeeldingsresultaat voor clouds">
            <a:extLst>
              <a:ext uri="{FF2B5EF4-FFF2-40B4-BE49-F238E27FC236}">
                <a16:creationId xmlns:a16="http://schemas.microsoft.com/office/drawing/2014/main" id="{56850814-2AA3-4E50-807C-7D4E36D86A8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"/>
          <a:stretch/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E8114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203598"/>
            <a:ext cx="7488832" cy="217824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60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545BFD-A0C0-49C6-B757-6DAC36136EED}"/>
              </a:ext>
            </a:extLst>
          </p:cNvPr>
          <p:cNvSpPr txBox="1"/>
          <p:nvPr userDrawn="1"/>
        </p:nvSpPr>
        <p:spPr>
          <a:xfrm>
            <a:off x="179512" y="123478"/>
            <a:ext cx="16065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b="1" cap="none" spc="-150" dirty="0" err="1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/>
                <a:latin typeface="Ebrima" pitchFamily="2" charset="0"/>
                <a:ea typeface="Ebrima" pitchFamily="2" charset="0"/>
                <a:cs typeface="Ebrima" pitchFamily="2" charset="0"/>
              </a:rPr>
              <a:t>Cogix</a:t>
            </a:r>
            <a:endParaRPr lang="nl-NL" sz="4400" b="1" cap="none" spc="-150" dirty="0">
              <a:ln w="17780" cmpd="sng">
                <a:noFill/>
                <a:prstDash val="solid"/>
                <a:miter lim="800000"/>
              </a:ln>
              <a:solidFill>
                <a:schemeClr val="bg1"/>
              </a:solidFill>
              <a:effectLst/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69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P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Afbeeldingsresultaat voor child ipad">
            <a:extLst>
              <a:ext uri="{FF2B5EF4-FFF2-40B4-BE49-F238E27FC236}">
                <a16:creationId xmlns:a16="http://schemas.microsoft.com/office/drawing/2014/main" id="{36C101DD-9EED-4528-84B9-C2647DECE0A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3" r="957"/>
          <a:stretch/>
        </p:blipFill>
        <p:spPr bwMode="auto">
          <a:xfrm>
            <a:off x="-2242" y="0"/>
            <a:ext cx="914624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E8114">
              <a:alpha val="60000"/>
            </a:srgbClr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203598"/>
            <a:ext cx="7488832" cy="217824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AEF96F-BD83-4002-9A83-194252DE31EA}"/>
              </a:ext>
            </a:extLst>
          </p:cNvPr>
          <p:cNvSpPr txBox="1"/>
          <p:nvPr userDrawn="1"/>
        </p:nvSpPr>
        <p:spPr>
          <a:xfrm>
            <a:off x="179512" y="123479"/>
            <a:ext cx="16065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b="1" cap="none" spc="-150" dirty="0" err="1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/>
                <a:latin typeface="Ebrima" pitchFamily="2" charset="0"/>
                <a:ea typeface="Ebrima" pitchFamily="2" charset="0"/>
                <a:cs typeface="Ebrima" pitchFamily="2" charset="0"/>
              </a:rPr>
              <a:t>Cogix</a:t>
            </a:r>
            <a:endParaRPr lang="nl-NL" sz="4400" b="1" cap="none" spc="-15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/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36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480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2241" y="3939903"/>
            <a:ext cx="9146240" cy="704194"/>
          </a:xfrm>
          <a:prstGeom prst="rect">
            <a:avLst/>
          </a:prstGeom>
          <a:solidFill>
            <a:srgbClr val="FE8114"/>
          </a:solidFill>
        </p:spPr>
        <p:txBody>
          <a:bodyPr anchor="ctr">
            <a:noAutofit/>
          </a:bodyPr>
          <a:lstStyle/>
          <a:p>
            <a:pPr marL="0" lvl="0"/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4" y="1059582"/>
            <a:ext cx="7488832" cy="2322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876006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100" dirty="0">
                <a:solidFill>
                  <a:schemeClr val="bg1">
                    <a:lumMod val="50000"/>
                  </a:schemeClr>
                </a:solidFill>
                <a:latin typeface="+mj-lt"/>
                <a:ea typeface="Ebrima" pitchFamily="2" charset="0"/>
                <a:cs typeface="Ebrima" pitchFamily="2" charset="0"/>
              </a:rPr>
              <a:t>Copyright</a:t>
            </a:r>
            <a:r>
              <a:rPr lang="nl-NL" sz="110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Ebrima" pitchFamily="2" charset="0"/>
                <a:cs typeface="Ebrima" pitchFamily="2" charset="0"/>
              </a:rPr>
              <a:t> </a:t>
            </a:r>
            <a:r>
              <a:rPr lang="nl-NL" sz="1100" baseline="0">
                <a:solidFill>
                  <a:schemeClr val="bg1">
                    <a:lumMod val="50000"/>
                  </a:schemeClr>
                </a:solidFill>
                <a:latin typeface="+mj-lt"/>
                <a:ea typeface="Ebrima" pitchFamily="2" charset="0"/>
                <a:cs typeface="Ebrima" pitchFamily="2" charset="0"/>
              </a:rPr>
              <a:t>© 2018 </a:t>
            </a:r>
            <a:r>
              <a:rPr lang="nl-NL" sz="110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Ebrima" pitchFamily="2" charset="0"/>
                <a:cs typeface="Ebrima" pitchFamily="2" charset="0"/>
              </a:rPr>
              <a:t>Cogix</a:t>
            </a:r>
            <a:endParaRPr lang="nl-NL" sz="1100" dirty="0">
              <a:solidFill>
                <a:schemeClr val="bg1">
                  <a:lumMod val="50000"/>
                </a:schemeClr>
              </a:solidFill>
              <a:latin typeface="+mj-lt"/>
              <a:ea typeface="Ebrima" pitchFamily="2" charset="0"/>
              <a:cs typeface="Ebrima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123479"/>
            <a:ext cx="16065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b="1" cap="none" spc="-150" dirty="0" err="1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/>
                <a:latin typeface="Ebrima" pitchFamily="2" charset="0"/>
                <a:ea typeface="Ebrima" pitchFamily="2" charset="0"/>
                <a:cs typeface="Ebrima" pitchFamily="2" charset="0"/>
              </a:rPr>
              <a:t>Cogix</a:t>
            </a:r>
            <a:endParaRPr lang="nl-NL" sz="4400" b="1" cap="none" spc="-15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/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972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8" r:id="rId3"/>
    <p:sldLayoutId id="2147483679" r:id="rId4"/>
    <p:sldLayoutId id="2147483680" r:id="rId5"/>
    <p:sldLayoutId id="2147483682" r:id="rId6"/>
    <p:sldLayoutId id="2147483683" r:id="rId7"/>
    <p:sldLayoutId id="2147483684" r:id="rId8"/>
    <p:sldLayoutId id="2147483676" r:id="rId9"/>
    <p:sldLayoutId id="2147483681" r:id="rId10"/>
    <p:sldLayoutId id="214748367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lang="nl-NL" sz="2800" kern="1200" smtClean="0">
          <a:solidFill>
            <a:sysClr val="windowText" lastClr="000000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75000"/>
            </a:schemeClr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2">
              <a:lumMod val="75000"/>
            </a:schemeClr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2">
              <a:lumMod val="75000"/>
            </a:schemeClr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customXml" Target="../ink/ink6.xml"/><Relationship Id="rId18" Type="http://schemas.openxmlformats.org/officeDocument/2006/relationships/image" Target="../media/image26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23.emf"/><Relationship Id="rId17" Type="http://schemas.openxmlformats.org/officeDocument/2006/relationships/customXml" Target="../ink/ink8.xml"/><Relationship Id="rId2" Type="http://schemas.openxmlformats.org/officeDocument/2006/relationships/image" Target="../media/image18.png"/><Relationship Id="rId16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22.emf"/><Relationship Id="rId4" Type="http://schemas.openxmlformats.org/officeDocument/2006/relationships/image" Target="../media/image19.emf"/><Relationship Id="rId9" Type="http://schemas.openxmlformats.org/officeDocument/2006/relationships/customXml" Target="../ink/ink4.xml"/><Relationship Id="rId14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3D3A12-5166-441C-A6D4-62732B546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096" y="3795886"/>
            <a:ext cx="3323034" cy="648072"/>
          </a:xfrm>
        </p:spPr>
        <p:txBody>
          <a:bodyPr/>
          <a:lstStyle/>
          <a:p>
            <a:r>
              <a:rPr lang="en-GB" dirty="0"/>
              <a:t>Sessie ORANJE:</a:t>
            </a:r>
            <a:br>
              <a:rPr lang="en-GB" dirty="0"/>
            </a:br>
            <a:r>
              <a:rPr lang="en-GB" dirty="0"/>
              <a:t>“Dashboards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Stuurinformatie</a:t>
            </a:r>
            <a:r>
              <a:rPr lang="en-GB" dirty="0"/>
              <a:t>”</a:t>
            </a:r>
            <a:br>
              <a:rPr lang="en-GB" dirty="0"/>
            </a:br>
            <a:r>
              <a:rPr lang="en-GB" i="1" dirty="0"/>
              <a:t>Thomas de </a:t>
            </a:r>
            <a:r>
              <a:rPr lang="en-GB" i="1" dirty="0" err="1"/>
              <a:t>Nooij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62706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77D72-CD58-448B-84CE-B590AE578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Wat is de analyse?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122895-6E97-4515-8F5A-5C1D58699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059582"/>
            <a:ext cx="4961048" cy="12378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06E012-C799-4C9F-9FCB-14B572B5F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617" y="1059582"/>
            <a:ext cx="4954159" cy="234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45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4E47B-7FFF-483D-91A4-BBC86F6D6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Voorbeeld uitwerking</a:t>
            </a:r>
          </a:p>
        </p:txBody>
      </p:sp>
      <p:pic>
        <p:nvPicPr>
          <p:cNvPr id="1026" name="Picture 2" descr="Afbeeldingsresultaat voor ruitjespapier">
            <a:extLst>
              <a:ext uri="{FF2B5EF4-FFF2-40B4-BE49-F238E27FC236}">
                <a16:creationId xmlns:a16="http://schemas.microsoft.com/office/drawing/2014/main" id="{122F5E87-0894-403B-9A61-E50159A90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420" y="411510"/>
            <a:ext cx="5649931" cy="328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51" name="Ink 1250">
                <a:extLst>
                  <a:ext uri="{FF2B5EF4-FFF2-40B4-BE49-F238E27FC236}">
                    <a16:creationId xmlns:a16="http://schemas.microsoft.com/office/drawing/2014/main" id="{E425C7FE-84F7-488D-98A1-162F1786ADED}"/>
                  </a:ext>
                </a:extLst>
              </p14:cNvPr>
              <p14:cNvContentPartPr/>
              <p14:nvPr/>
            </p14:nvContentPartPr>
            <p14:xfrm>
              <a:off x="2986273" y="573862"/>
              <a:ext cx="4524567" cy="3006000"/>
            </p14:xfrm>
          </p:contentPart>
        </mc:Choice>
        <mc:Fallback xmlns="">
          <p:pic>
            <p:nvPicPr>
              <p:cNvPr id="1251" name="Ink 1250">
                <a:extLst>
                  <a:ext uri="{FF2B5EF4-FFF2-40B4-BE49-F238E27FC236}">
                    <a16:creationId xmlns:a16="http://schemas.microsoft.com/office/drawing/2014/main" id="{E425C7FE-84F7-488D-98A1-162F1786ADE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77273" y="564862"/>
                <a:ext cx="4542207" cy="30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3B9A562-A5C6-46D2-9483-C80912797FB0}"/>
                  </a:ext>
                </a:extLst>
              </p14:cNvPr>
              <p14:cNvContentPartPr/>
              <p14:nvPr/>
            </p14:nvContentPartPr>
            <p14:xfrm>
              <a:off x="4180587" y="1959827"/>
              <a:ext cx="3199320" cy="691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3B9A562-A5C6-46D2-9483-C80912797FB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71587" y="1950827"/>
                <a:ext cx="321696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A964243-11DE-44DA-9E71-99EA585DEF55}"/>
                  </a:ext>
                </a:extLst>
              </p14:cNvPr>
              <p14:cNvContentPartPr/>
              <p14:nvPr/>
            </p14:nvContentPartPr>
            <p14:xfrm>
              <a:off x="3175827" y="2199227"/>
              <a:ext cx="864000" cy="15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A964243-11DE-44DA-9E71-99EA585DEF5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66827" y="2190227"/>
                <a:ext cx="88164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2883CA6-986A-4F33-8DB8-550C803C98F0}"/>
                  </a:ext>
                </a:extLst>
              </p14:cNvPr>
              <p14:cNvContentPartPr/>
              <p14:nvPr/>
            </p14:nvContentPartPr>
            <p14:xfrm>
              <a:off x="4248987" y="2230547"/>
              <a:ext cx="919800" cy="12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2883CA6-986A-4F33-8DB8-550C803C98F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39987" y="2221547"/>
                <a:ext cx="93744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674CB9F-649E-4C94-B20A-D8E094BF3A3A}"/>
                  </a:ext>
                </a:extLst>
              </p14:cNvPr>
              <p14:cNvContentPartPr/>
              <p14:nvPr/>
            </p14:nvContentPartPr>
            <p14:xfrm>
              <a:off x="5710947" y="2232707"/>
              <a:ext cx="1610640" cy="198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674CB9F-649E-4C94-B20A-D8E094BF3A3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01947" y="2223707"/>
                <a:ext cx="162828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464468E-FE39-4117-B32D-91A5E49A1E51}"/>
                  </a:ext>
                </a:extLst>
              </p14:cNvPr>
              <p14:cNvContentPartPr/>
              <p14:nvPr/>
            </p14:nvContentPartPr>
            <p14:xfrm>
              <a:off x="3160707" y="2440787"/>
              <a:ext cx="4185000" cy="61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464468E-FE39-4117-B32D-91A5E49A1E5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151707" y="2431787"/>
                <a:ext cx="420264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328E419-E48D-4EF1-B5C9-2DF805D1D09E}"/>
                  </a:ext>
                </a:extLst>
              </p14:cNvPr>
              <p14:cNvContentPartPr/>
              <p14:nvPr/>
            </p14:nvContentPartPr>
            <p14:xfrm>
              <a:off x="6948987" y="2658587"/>
              <a:ext cx="455040" cy="10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328E419-E48D-4EF1-B5C9-2DF805D1D09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939987" y="2649587"/>
                <a:ext cx="47268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F6C26AA-DC09-450B-8F47-93672AC5DFE5}"/>
                  </a:ext>
                </a:extLst>
              </p14:cNvPr>
              <p14:cNvContentPartPr/>
              <p14:nvPr/>
            </p14:nvContentPartPr>
            <p14:xfrm>
              <a:off x="6839907" y="2879987"/>
              <a:ext cx="563040" cy="248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F6C26AA-DC09-450B-8F47-93672AC5DFE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830901" y="2870987"/>
                <a:ext cx="580691" cy="4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615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2DFBF-2DF5-430F-BBB7-7B233BA97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Financieel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03A09-020F-41ED-8E27-8283BFAEF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/>
              <a:t>Begroting, prognose en realisatie</a:t>
            </a:r>
          </a:p>
          <a:p>
            <a:r>
              <a:rPr lang="en-GB"/>
              <a:t>Kostenplaats en hogere niveaus</a:t>
            </a:r>
          </a:p>
          <a:p>
            <a:r>
              <a:rPr lang="en-GB"/>
              <a:t>Grootboeken en EFJ verdichtingen</a:t>
            </a:r>
          </a:p>
          <a:p>
            <a:r>
              <a:rPr lang="en-GB"/>
              <a:t>Kostendragers</a:t>
            </a:r>
          </a:p>
          <a:p>
            <a:r>
              <a:rPr lang="en-GB"/>
              <a:t>Investeringen</a:t>
            </a:r>
          </a:p>
          <a:p>
            <a:r>
              <a:rPr lang="en-GB"/>
              <a:t>Boekingen / facturen</a:t>
            </a:r>
          </a:p>
          <a:p>
            <a:r>
              <a:rPr lang="en-GB"/>
              <a:t>…</a:t>
            </a:r>
          </a:p>
          <a:p>
            <a:pPr marL="0" indent="0">
              <a:buNone/>
            </a:pPr>
            <a:endParaRPr lang="en-GB"/>
          </a:p>
        </p:txBody>
      </p:sp>
      <p:pic>
        <p:nvPicPr>
          <p:cNvPr id="8" name="Picture 2" descr="Afbeeldingsresultaat voor euro icon">
            <a:extLst>
              <a:ext uri="{FF2B5EF4-FFF2-40B4-BE49-F238E27FC236}">
                <a16:creationId xmlns:a16="http://schemas.microsoft.com/office/drawing/2014/main" id="{EAF3D3EB-33FD-438D-AE75-5F6A1EA50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15747"/>
            <a:ext cx="704194" cy="70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89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2DFBF-2DF5-430F-BBB7-7B233BA97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Formatie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03A09-020F-41ED-8E27-8283BFAEF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/>
              <a:t>Begroting, prognose en realisatie</a:t>
            </a:r>
          </a:p>
          <a:p>
            <a:pPr lvl="1"/>
            <a:r>
              <a:rPr lang="en-GB"/>
              <a:t>FTE’s</a:t>
            </a:r>
          </a:p>
          <a:p>
            <a:pPr lvl="1"/>
            <a:r>
              <a:rPr lang="en-GB"/>
              <a:t>Salariskosten</a:t>
            </a:r>
          </a:p>
          <a:p>
            <a:r>
              <a:rPr lang="en-GB"/>
              <a:t>Functies, functiecategorie, Functiemix</a:t>
            </a:r>
          </a:p>
          <a:p>
            <a:r>
              <a:rPr lang="en-GB"/>
              <a:t>Schaal / periodiek</a:t>
            </a:r>
          </a:p>
          <a:p>
            <a:r>
              <a:rPr lang="en-GB"/>
              <a:t>FTE’s per soort?</a:t>
            </a:r>
          </a:p>
          <a:p>
            <a:r>
              <a:rPr lang="en-GB"/>
              <a:t>…</a:t>
            </a:r>
          </a:p>
        </p:txBody>
      </p:sp>
      <p:pic>
        <p:nvPicPr>
          <p:cNvPr id="8" name="Picture 2" descr="Afbeeldingsresultaat voor personnel icon">
            <a:extLst>
              <a:ext uri="{FF2B5EF4-FFF2-40B4-BE49-F238E27FC236}">
                <a16:creationId xmlns:a16="http://schemas.microsoft.com/office/drawing/2014/main" id="{F3E62263-39A7-47CB-AF06-F693E921A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95887"/>
            <a:ext cx="1089321" cy="84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12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E58F0-E91E-435E-A72E-182BA8998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Inzetbaarheid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78BF2-5695-4422-B49A-83016E02C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/>
              <a:t>Ziekteverzuim </a:t>
            </a:r>
          </a:p>
          <a:p>
            <a:pPr lvl="1"/>
            <a:r>
              <a:rPr lang="en-GB"/>
              <a:t>per soort</a:t>
            </a:r>
          </a:p>
          <a:p>
            <a:pPr lvl="1"/>
            <a:r>
              <a:rPr lang="nl-NL"/>
              <a:t>m</a:t>
            </a:r>
            <a:r>
              <a:rPr lang="en-GB"/>
              <a:t>eldingsfrequentie, %</a:t>
            </a:r>
          </a:p>
          <a:p>
            <a:r>
              <a:rPr lang="nl-NL"/>
              <a:t>Duurzame inzetbaarheid</a:t>
            </a:r>
          </a:p>
          <a:p>
            <a:pPr lvl="1"/>
            <a:r>
              <a:rPr lang="nl-NL"/>
              <a:t>per soort</a:t>
            </a:r>
          </a:p>
          <a:p>
            <a:pPr lvl="1"/>
            <a:r>
              <a:rPr lang="nl-NL"/>
              <a:t>…</a:t>
            </a:r>
          </a:p>
          <a:p>
            <a:endParaRPr lang="en-GB"/>
          </a:p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4098B4-7354-4463-9356-4085C1CB323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6675" y="3723878"/>
            <a:ext cx="861817" cy="94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92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615C5-2AB0-48C5-885F-328B345D5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Leerlingen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6F990-EE91-4A84-989D-9290598E1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Begroting, prognose en realisatie</a:t>
            </a:r>
          </a:p>
          <a:p>
            <a:r>
              <a:rPr lang="nl-NL"/>
              <a:t>G</a:t>
            </a:r>
            <a:r>
              <a:rPr lang="en-GB"/>
              <a:t>roei, krimp</a:t>
            </a:r>
          </a:p>
          <a:p>
            <a:r>
              <a:rPr lang="nl-NL"/>
              <a:t>I</a:t>
            </a:r>
            <a:r>
              <a:rPr lang="en-GB"/>
              <a:t>n- en uitstroom leerlingen</a:t>
            </a:r>
          </a:p>
          <a:p>
            <a:r>
              <a:rPr lang="nl-NL"/>
              <a:t>F</a:t>
            </a:r>
            <a:r>
              <a:rPr lang="en-GB"/>
              <a:t>inanciële kentallen, FTE kentallen</a:t>
            </a:r>
          </a:p>
          <a:p>
            <a:r>
              <a:rPr lang="en-GB"/>
              <a:t>…</a:t>
            </a:r>
          </a:p>
        </p:txBody>
      </p:sp>
      <p:pic>
        <p:nvPicPr>
          <p:cNvPr id="4" name="Picture 6" descr="Afbeeldingsresultaat voor child icon">
            <a:extLst>
              <a:ext uri="{FF2B5EF4-FFF2-40B4-BE49-F238E27FC236}">
                <a16:creationId xmlns:a16="http://schemas.microsoft.com/office/drawing/2014/main" id="{6E8D478E-305D-41DA-9938-87A3CDD81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09" y="3622346"/>
            <a:ext cx="1042549" cy="104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19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339653-E2F2-47A3-AEBB-5D4B17600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Doel van de </a:t>
            </a:r>
            <a:r>
              <a:rPr lang="en-GB" dirty="0" err="1"/>
              <a:t>sessie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713FE9-5B90-40FD-886E-0B98458E8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/>
              <a:t>Antwoorden op de volgende vragen:</a:t>
            </a:r>
          </a:p>
          <a:p>
            <a:r>
              <a:rPr lang="en-GB"/>
              <a:t>Welke informatie is nodig om goed te kunnen sturen?</a:t>
            </a:r>
          </a:p>
          <a:p>
            <a:r>
              <a:rPr lang="en-GB"/>
              <a:t>Wie heeft welke informatie nodig?</a:t>
            </a:r>
          </a:p>
          <a:p>
            <a:r>
              <a:rPr lang="en-GB"/>
              <a:t>Wanneer is de informatie nodig in de P&amp;C-cyclus?</a:t>
            </a:r>
          </a:p>
          <a:p>
            <a:r>
              <a:rPr lang="en-GB"/>
              <a:t>Onderscheid tussen operationeel en tactisch</a:t>
            </a:r>
          </a:p>
          <a:p>
            <a:r>
              <a:rPr lang="en-GB"/>
              <a:t>Hoe presenteren we de informatie het beste?</a:t>
            </a:r>
          </a:p>
        </p:txBody>
      </p:sp>
    </p:spTree>
    <p:extLst>
      <p:ext uri="{BB962C8B-B14F-4D97-AF65-F5344CB8AC3E}">
        <p14:creationId xmlns:p14="http://schemas.microsoft.com/office/powerpoint/2010/main" val="380059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A4EA8-0292-4BC2-ADD6-F91C4E279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Stand van zaken - Dashboard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1D56B6-2958-4640-876A-4E395690A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339502"/>
            <a:ext cx="6392878" cy="328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537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06B56-519F-4FAE-8E60-F9E105851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Stand van zaken – Maandrapportage Financieel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1635A8-221C-4336-8E25-63698830C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987574"/>
            <a:ext cx="7382817" cy="2647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289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C2AFB-8C24-4228-9B1F-C91BFADB0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Stand van zaken – Maandrapportage Personeel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35A289-4514-44CC-89CC-35A3FF501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915566"/>
            <a:ext cx="7056784" cy="2767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827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2DFBF-2DF5-430F-BBB7-7B233BA97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Informatiegebieden</a:t>
            </a:r>
          </a:p>
        </p:txBody>
      </p:sp>
      <p:pic>
        <p:nvPicPr>
          <p:cNvPr id="1026" name="Picture 2" descr="Afbeeldingsresultaat voor euro icon">
            <a:extLst>
              <a:ext uri="{FF2B5EF4-FFF2-40B4-BE49-F238E27FC236}">
                <a16:creationId xmlns:a16="http://schemas.microsoft.com/office/drawing/2014/main" id="{3381BF64-6932-417C-B377-4E7F0746D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926" y="1802972"/>
            <a:ext cx="704194" cy="70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beeldingsresultaat voor child icon">
            <a:extLst>
              <a:ext uri="{FF2B5EF4-FFF2-40B4-BE49-F238E27FC236}">
                <a16:creationId xmlns:a16="http://schemas.microsoft.com/office/drawing/2014/main" id="{38C19148-2F4E-44A9-905F-1B5C67963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491630"/>
            <a:ext cx="1042549" cy="104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A58FC5-48A2-4C70-B5D0-15F0F14E2A4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32334" y="1584970"/>
            <a:ext cx="861817" cy="949209"/>
          </a:xfrm>
          <a:prstGeom prst="rect">
            <a:avLst/>
          </a:prstGeom>
        </p:spPr>
      </p:pic>
      <p:pic>
        <p:nvPicPr>
          <p:cNvPr id="2050" name="Picture 2" descr="Afbeeldingsresultaat voor personnel icon">
            <a:extLst>
              <a:ext uri="{FF2B5EF4-FFF2-40B4-BE49-F238E27FC236}">
                <a16:creationId xmlns:a16="http://schemas.microsoft.com/office/drawing/2014/main" id="{0C558D01-3C17-4DB4-88CA-3B66D5FA1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102" y="1635469"/>
            <a:ext cx="1089321" cy="84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8E4604-51E7-48D6-B4BE-64E26CA0C0E6}"/>
              </a:ext>
            </a:extLst>
          </p:cNvPr>
          <p:cNvSpPr txBox="1"/>
          <p:nvPr/>
        </p:nvSpPr>
        <p:spPr>
          <a:xfrm>
            <a:off x="832991" y="2534179"/>
            <a:ext cx="1358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>
                <a:solidFill>
                  <a:schemeClr val="accent3"/>
                </a:solidFill>
                <a:latin typeface="+mj-lt"/>
                <a:ea typeface="Ebrima" pitchFamily="2" charset="0"/>
                <a:cs typeface="Ebrima" pitchFamily="2" charset="0"/>
              </a:rPr>
              <a:t>Financieel</a:t>
            </a:r>
            <a:endParaRPr lang="en-GB" b="1" dirty="0">
              <a:solidFill>
                <a:schemeClr val="accent3"/>
              </a:solidFill>
              <a:latin typeface="+mj-lt"/>
              <a:ea typeface="Ebrima" pitchFamily="2" charset="0"/>
              <a:cs typeface="Ebrima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985BE3-0944-42FD-91FC-FA9C997FC9B1}"/>
              </a:ext>
            </a:extLst>
          </p:cNvPr>
          <p:cNvSpPr txBox="1"/>
          <p:nvPr/>
        </p:nvSpPr>
        <p:spPr>
          <a:xfrm>
            <a:off x="2609730" y="2534179"/>
            <a:ext cx="1314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accent3"/>
                </a:solidFill>
                <a:latin typeface="+mj-lt"/>
                <a:ea typeface="Ebrima" pitchFamily="2" charset="0"/>
                <a:cs typeface="Ebrima" pitchFamily="2" charset="0"/>
              </a:rPr>
              <a:t>Formatie</a:t>
            </a:r>
            <a:endParaRPr lang="en-GB" b="1" dirty="0">
              <a:solidFill>
                <a:schemeClr val="accent3"/>
              </a:solidFill>
              <a:latin typeface="+mj-lt"/>
              <a:ea typeface="Ebrima" pitchFamily="2" charset="0"/>
              <a:cs typeface="Ebrima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215388-8031-4412-BE81-41AC2429834C}"/>
              </a:ext>
            </a:extLst>
          </p:cNvPr>
          <p:cNvSpPr txBox="1"/>
          <p:nvPr/>
        </p:nvSpPr>
        <p:spPr>
          <a:xfrm>
            <a:off x="4342603" y="2534179"/>
            <a:ext cx="181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accent3"/>
                </a:solidFill>
                <a:latin typeface="+mj-lt"/>
                <a:ea typeface="Ebrima" pitchFamily="2" charset="0"/>
                <a:cs typeface="Ebrima" pitchFamily="2" charset="0"/>
              </a:rPr>
              <a:t>Inzetbaarheid</a:t>
            </a:r>
            <a:endParaRPr lang="en-GB" b="1" dirty="0">
              <a:solidFill>
                <a:schemeClr val="accent3"/>
              </a:solidFill>
              <a:latin typeface="+mj-lt"/>
              <a:ea typeface="Ebrima" pitchFamily="2" charset="0"/>
              <a:cs typeface="Ebrima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EEEA75-1311-4D4B-ACBB-7FE630E31EE3}"/>
              </a:ext>
            </a:extLst>
          </p:cNvPr>
          <p:cNvSpPr txBox="1"/>
          <p:nvPr/>
        </p:nvSpPr>
        <p:spPr>
          <a:xfrm>
            <a:off x="6274719" y="2534179"/>
            <a:ext cx="181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accent3"/>
                </a:solidFill>
                <a:latin typeface="+mj-lt"/>
                <a:ea typeface="Ebrima" pitchFamily="2" charset="0"/>
                <a:cs typeface="Ebrima" pitchFamily="2" charset="0"/>
              </a:rPr>
              <a:t>Leerlingen</a:t>
            </a:r>
            <a:endParaRPr lang="en-GB" b="1" dirty="0">
              <a:solidFill>
                <a:schemeClr val="accent3"/>
              </a:solidFill>
              <a:latin typeface="+mj-lt"/>
              <a:ea typeface="Ebrima" pitchFamily="2" charset="0"/>
              <a:cs typeface="Ebri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59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2DFBF-2DF5-430F-BBB7-7B233BA97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Financieel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03A09-020F-41ED-8E27-8283BFAEF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/>
              <a:t>Begroting, prognose en realisatie</a:t>
            </a:r>
          </a:p>
          <a:p>
            <a:r>
              <a:rPr lang="en-GB"/>
              <a:t>Kostenplaats en hogere niveaus</a:t>
            </a:r>
          </a:p>
          <a:p>
            <a:r>
              <a:rPr lang="en-GB"/>
              <a:t>Grootboeken en EFJ verdichtingen</a:t>
            </a:r>
          </a:p>
          <a:p>
            <a:r>
              <a:rPr lang="en-GB"/>
              <a:t>Kostendragers</a:t>
            </a:r>
          </a:p>
          <a:p>
            <a:r>
              <a:rPr lang="en-GB"/>
              <a:t>Investeringen</a:t>
            </a:r>
          </a:p>
          <a:p>
            <a:r>
              <a:rPr lang="en-GB"/>
              <a:t>Boekingen / facturen</a:t>
            </a:r>
          </a:p>
          <a:p>
            <a:r>
              <a:rPr lang="en-GB"/>
              <a:t>…</a:t>
            </a:r>
          </a:p>
          <a:p>
            <a:pPr marL="0" indent="0">
              <a:buNone/>
            </a:pPr>
            <a:endParaRPr lang="en-GB"/>
          </a:p>
        </p:txBody>
      </p:sp>
      <p:pic>
        <p:nvPicPr>
          <p:cNvPr id="8" name="Picture 2" descr="Afbeeldingsresultaat voor euro icon">
            <a:extLst>
              <a:ext uri="{FF2B5EF4-FFF2-40B4-BE49-F238E27FC236}">
                <a16:creationId xmlns:a16="http://schemas.microsoft.com/office/drawing/2014/main" id="{EAF3D3EB-33FD-438D-AE75-5F6A1EA50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15747"/>
            <a:ext cx="704194" cy="70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06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38609-9B68-4F4F-A676-F734D0FED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Ontwerp scherm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86D945-1877-4C98-93AE-199CCD8152AC}"/>
              </a:ext>
            </a:extLst>
          </p:cNvPr>
          <p:cNvSpPr/>
          <p:nvPr/>
        </p:nvSpPr>
        <p:spPr>
          <a:xfrm>
            <a:off x="2123728" y="499403"/>
            <a:ext cx="6120680" cy="3152467"/>
          </a:xfrm>
          <a:prstGeom prst="rect">
            <a:avLst/>
          </a:prstGeom>
          <a:solidFill>
            <a:schemeClr val="bg1">
              <a:alpha val="8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C4894B-4864-41A7-A349-AC9BACA09E98}"/>
              </a:ext>
            </a:extLst>
          </p:cNvPr>
          <p:cNvSpPr/>
          <p:nvPr/>
        </p:nvSpPr>
        <p:spPr>
          <a:xfrm>
            <a:off x="2411760" y="771550"/>
            <a:ext cx="2592288" cy="1224136"/>
          </a:xfrm>
          <a:prstGeom prst="rect">
            <a:avLst/>
          </a:prstGeom>
          <a:solidFill>
            <a:srgbClr val="123A80">
              <a:alpha val="80000"/>
            </a:srgb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l-NL">
                <a:latin typeface="Ebrima" pitchFamily="2" charset="0"/>
                <a:ea typeface="Ebrima" pitchFamily="2" charset="0"/>
                <a:cs typeface="Ebrima" pitchFamily="2" charset="0"/>
              </a:rPr>
              <a:t>Titel</a:t>
            </a:r>
            <a:endParaRPr lang="en-GB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97A684-1952-41DC-B7C2-1D7D9385C0CA}"/>
              </a:ext>
            </a:extLst>
          </p:cNvPr>
          <p:cNvSpPr/>
          <p:nvPr/>
        </p:nvSpPr>
        <p:spPr>
          <a:xfrm>
            <a:off x="5292080" y="771550"/>
            <a:ext cx="2592288" cy="1224136"/>
          </a:xfrm>
          <a:prstGeom prst="rect">
            <a:avLst/>
          </a:prstGeom>
          <a:solidFill>
            <a:srgbClr val="123A80">
              <a:alpha val="80000"/>
            </a:srgb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l-NL">
                <a:latin typeface="Ebrima" pitchFamily="2" charset="0"/>
                <a:ea typeface="Ebrima" pitchFamily="2" charset="0"/>
                <a:cs typeface="Ebrima" pitchFamily="2" charset="0"/>
              </a:rPr>
              <a:t>Titel</a:t>
            </a:r>
            <a:endParaRPr lang="en-GB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B19DA3-120B-495C-8859-6AC0D5D63AA8}"/>
              </a:ext>
            </a:extLst>
          </p:cNvPr>
          <p:cNvSpPr/>
          <p:nvPr/>
        </p:nvSpPr>
        <p:spPr>
          <a:xfrm>
            <a:off x="2411760" y="2211710"/>
            <a:ext cx="2592288" cy="1224136"/>
          </a:xfrm>
          <a:prstGeom prst="rect">
            <a:avLst/>
          </a:prstGeom>
          <a:solidFill>
            <a:srgbClr val="123A80">
              <a:alpha val="80000"/>
            </a:srgb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l-NL">
                <a:latin typeface="Ebrima" pitchFamily="2" charset="0"/>
                <a:ea typeface="Ebrima" pitchFamily="2" charset="0"/>
                <a:cs typeface="Ebrima" pitchFamily="2" charset="0"/>
              </a:rPr>
              <a:t>Titel</a:t>
            </a:r>
            <a:endParaRPr lang="en-GB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D4478F-D9C8-4301-BD52-661BD59A653F}"/>
              </a:ext>
            </a:extLst>
          </p:cNvPr>
          <p:cNvSpPr/>
          <p:nvPr/>
        </p:nvSpPr>
        <p:spPr>
          <a:xfrm>
            <a:off x="5292080" y="2211710"/>
            <a:ext cx="2592288" cy="1224136"/>
          </a:xfrm>
          <a:prstGeom prst="rect">
            <a:avLst/>
          </a:prstGeom>
          <a:solidFill>
            <a:srgbClr val="123A80">
              <a:alpha val="80000"/>
            </a:srgb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l-NL">
                <a:latin typeface="Ebrima" pitchFamily="2" charset="0"/>
                <a:ea typeface="Ebrima" pitchFamily="2" charset="0"/>
                <a:cs typeface="Ebrima" pitchFamily="2" charset="0"/>
              </a:rPr>
              <a:t>Titel</a:t>
            </a:r>
            <a:endParaRPr lang="en-GB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E88FD627-D052-4A5F-B705-86992409C9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3900613"/>
              </p:ext>
            </p:extLst>
          </p:nvPr>
        </p:nvGraphicFramePr>
        <p:xfrm>
          <a:off x="2579948" y="1014094"/>
          <a:ext cx="2255912" cy="1008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016AB500-66E4-4B7D-8069-83B54CEBA9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3293725"/>
              </p:ext>
            </p:extLst>
          </p:nvPr>
        </p:nvGraphicFramePr>
        <p:xfrm>
          <a:off x="5460268" y="2410167"/>
          <a:ext cx="2255912" cy="1008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EFD649D5-60C6-4D90-83CE-DF37D78D2D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785867"/>
              </p:ext>
            </p:extLst>
          </p:nvPr>
        </p:nvGraphicFramePr>
        <p:xfrm>
          <a:off x="5556194" y="1186025"/>
          <a:ext cx="1967880" cy="6642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7980">
                  <a:extLst>
                    <a:ext uri="{9D8B030D-6E8A-4147-A177-3AD203B41FA5}">
                      <a16:colId xmlns:a16="http://schemas.microsoft.com/office/drawing/2014/main" val="1886491207"/>
                    </a:ext>
                  </a:extLst>
                </a:gridCol>
                <a:gridCol w="327980">
                  <a:extLst>
                    <a:ext uri="{9D8B030D-6E8A-4147-A177-3AD203B41FA5}">
                      <a16:colId xmlns:a16="http://schemas.microsoft.com/office/drawing/2014/main" val="1386013819"/>
                    </a:ext>
                  </a:extLst>
                </a:gridCol>
                <a:gridCol w="327980">
                  <a:extLst>
                    <a:ext uri="{9D8B030D-6E8A-4147-A177-3AD203B41FA5}">
                      <a16:colId xmlns:a16="http://schemas.microsoft.com/office/drawing/2014/main" val="4013565224"/>
                    </a:ext>
                  </a:extLst>
                </a:gridCol>
                <a:gridCol w="327980">
                  <a:extLst>
                    <a:ext uri="{9D8B030D-6E8A-4147-A177-3AD203B41FA5}">
                      <a16:colId xmlns:a16="http://schemas.microsoft.com/office/drawing/2014/main" val="1076325936"/>
                    </a:ext>
                  </a:extLst>
                </a:gridCol>
                <a:gridCol w="327980">
                  <a:extLst>
                    <a:ext uri="{9D8B030D-6E8A-4147-A177-3AD203B41FA5}">
                      <a16:colId xmlns:a16="http://schemas.microsoft.com/office/drawing/2014/main" val="1178679354"/>
                    </a:ext>
                  </a:extLst>
                </a:gridCol>
                <a:gridCol w="327980">
                  <a:extLst>
                    <a:ext uri="{9D8B030D-6E8A-4147-A177-3AD203B41FA5}">
                      <a16:colId xmlns:a16="http://schemas.microsoft.com/office/drawing/2014/main" val="2122885727"/>
                    </a:ext>
                  </a:extLst>
                </a:gridCol>
              </a:tblGrid>
              <a:tr h="166062">
                <a:tc>
                  <a:txBody>
                    <a:bodyPr/>
                    <a:lstStyle/>
                    <a:p>
                      <a:endParaRPr lang="en-GB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114878"/>
                  </a:ext>
                </a:extLst>
              </a:tr>
              <a:tr h="166062">
                <a:tc>
                  <a:txBody>
                    <a:bodyPr/>
                    <a:lstStyle/>
                    <a:p>
                      <a:endParaRPr lang="en-GB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461440"/>
                  </a:ext>
                </a:extLst>
              </a:tr>
              <a:tr h="166062">
                <a:tc>
                  <a:txBody>
                    <a:bodyPr/>
                    <a:lstStyle/>
                    <a:p>
                      <a:endParaRPr lang="en-GB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416349"/>
                  </a:ext>
                </a:extLst>
              </a:tr>
              <a:tr h="166062">
                <a:tc>
                  <a:txBody>
                    <a:bodyPr/>
                    <a:lstStyle/>
                    <a:p>
                      <a:endParaRPr lang="en-GB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450002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99E9E83B-5257-4C8D-91BB-0BD7163D16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785867"/>
              </p:ext>
            </p:extLst>
          </p:nvPr>
        </p:nvGraphicFramePr>
        <p:xfrm>
          <a:off x="2723964" y="2582098"/>
          <a:ext cx="1967880" cy="6642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7980">
                  <a:extLst>
                    <a:ext uri="{9D8B030D-6E8A-4147-A177-3AD203B41FA5}">
                      <a16:colId xmlns:a16="http://schemas.microsoft.com/office/drawing/2014/main" val="1886491207"/>
                    </a:ext>
                  </a:extLst>
                </a:gridCol>
                <a:gridCol w="327980">
                  <a:extLst>
                    <a:ext uri="{9D8B030D-6E8A-4147-A177-3AD203B41FA5}">
                      <a16:colId xmlns:a16="http://schemas.microsoft.com/office/drawing/2014/main" val="1386013819"/>
                    </a:ext>
                  </a:extLst>
                </a:gridCol>
                <a:gridCol w="327980">
                  <a:extLst>
                    <a:ext uri="{9D8B030D-6E8A-4147-A177-3AD203B41FA5}">
                      <a16:colId xmlns:a16="http://schemas.microsoft.com/office/drawing/2014/main" val="4013565224"/>
                    </a:ext>
                  </a:extLst>
                </a:gridCol>
                <a:gridCol w="327980">
                  <a:extLst>
                    <a:ext uri="{9D8B030D-6E8A-4147-A177-3AD203B41FA5}">
                      <a16:colId xmlns:a16="http://schemas.microsoft.com/office/drawing/2014/main" val="1076325936"/>
                    </a:ext>
                  </a:extLst>
                </a:gridCol>
                <a:gridCol w="327980">
                  <a:extLst>
                    <a:ext uri="{9D8B030D-6E8A-4147-A177-3AD203B41FA5}">
                      <a16:colId xmlns:a16="http://schemas.microsoft.com/office/drawing/2014/main" val="1178679354"/>
                    </a:ext>
                  </a:extLst>
                </a:gridCol>
                <a:gridCol w="327980">
                  <a:extLst>
                    <a:ext uri="{9D8B030D-6E8A-4147-A177-3AD203B41FA5}">
                      <a16:colId xmlns:a16="http://schemas.microsoft.com/office/drawing/2014/main" val="2122885727"/>
                    </a:ext>
                  </a:extLst>
                </a:gridCol>
              </a:tblGrid>
              <a:tr h="166062">
                <a:tc>
                  <a:txBody>
                    <a:bodyPr/>
                    <a:lstStyle/>
                    <a:p>
                      <a:endParaRPr lang="en-GB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114878"/>
                  </a:ext>
                </a:extLst>
              </a:tr>
              <a:tr h="166062">
                <a:tc>
                  <a:txBody>
                    <a:bodyPr/>
                    <a:lstStyle/>
                    <a:p>
                      <a:endParaRPr lang="en-GB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461440"/>
                  </a:ext>
                </a:extLst>
              </a:tr>
              <a:tr h="166062">
                <a:tc>
                  <a:txBody>
                    <a:bodyPr/>
                    <a:lstStyle/>
                    <a:p>
                      <a:endParaRPr lang="en-GB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416349"/>
                  </a:ext>
                </a:extLst>
              </a:tr>
              <a:tr h="166062">
                <a:tc>
                  <a:txBody>
                    <a:bodyPr/>
                    <a:lstStyle/>
                    <a:p>
                      <a:endParaRPr lang="en-GB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45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68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A1C36-8AD3-42D0-AEF9-7DBA3C054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Definitie schermonderdeel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1C205B9-5C52-460D-A5F5-BD896F1416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4341542"/>
              </p:ext>
            </p:extLst>
          </p:nvPr>
        </p:nvGraphicFramePr>
        <p:xfrm>
          <a:off x="1798321" y="1419622"/>
          <a:ext cx="5545115" cy="185420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109023">
                  <a:extLst>
                    <a:ext uri="{9D8B030D-6E8A-4147-A177-3AD203B41FA5}">
                      <a16:colId xmlns:a16="http://schemas.microsoft.com/office/drawing/2014/main" val="353026020"/>
                    </a:ext>
                  </a:extLst>
                </a:gridCol>
                <a:gridCol w="1109023">
                  <a:extLst>
                    <a:ext uri="{9D8B030D-6E8A-4147-A177-3AD203B41FA5}">
                      <a16:colId xmlns:a16="http://schemas.microsoft.com/office/drawing/2014/main" val="2213987595"/>
                    </a:ext>
                  </a:extLst>
                </a:gridCol>
                <a:gridCol w="1109023">
                  <a:extLst>
                    <a:ext uri="{9D8B030D-6E8A-4147-A177-3AD203B41FA5}">
                      <a16:colId xmlns:a16="http://schemas.microsoft.com/office/drawing/2014/main" val="536640158"/>
                    </a:ext>
                  </a:extLst>
                </a:gridCol>
                <a:gridCol w="1109023">
                  <a:extLst>
                    <a:ext uri="{9D8B030D-6E8A-4147-A177-3AD203B41FA5}">
                      <a16:colId xmlns:a16="http://schemas.microsoft.com/office/drawing/2014/main" val="883774000"/>
                    </a:ext>
                  </a:extLst>
                </a:gridCol>
                <a:gridCol w="1109023">
                  <a:extLst>
                    <a:ext uri="{9D8B030D-6E8A-4147-A177-3AD203B41FA5}">
                      <a16:colId xmlns:a16="http://schemas.microsoft.com/office/drawing/2014/main" val="13655021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9675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724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52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9320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92270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A648674-F297-443F-B1AC-1DC18B69C85C}"/>
              </a:ext>
            </a:extLst>
          </p:cNvPr>
          <p:cNvSpPr txBox="1"/>
          <p:nvPr/>
        </p:nvSpPr>
        <p:spPr>
          <a:xfrm>
            <a:off x="251520" y="2023556"/>
            <a:ext cx="14027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latin typeface="+mj-lt"/>
                <a:ea typeface="Ebrima" pitchFamily="2" charset="0"/>
                <a:cs typeface="Ebrima" pitchFamily="2" charset="0"/>
              </a:rPr>
              <a:t>Wat staat er op de rijen?</a:t>
            </a:r>
            <a:endParaRPr lang="en-GB" dirty="0">
              <a:latin typeface="+mj-lt"/>
              <a:ea typeface="Ebrima" pitchFamily="2" charset="0"/>
              <a:cs typeface="Ebrima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ECAA53-8A68-4FE6-A3E6-E9AF3D97C633}"/>
              </a:ext>
            </a:extLst>
          </p:cNvPr>
          <p:cNvSpPr txBox="1"/>
          <p:nvPr/>
        </p:nvSpPr>
        <p:spPr>
          <a:xfrm>
            <a:off x="3869485" y="339502"/>
            <a:ext cx="14027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latin typeface="+mj-lt"/>
                <a:ea typeface="Ebrima" pitchFamily="2" charset="0"/>
                <a:cs typeface="Ebrima" pitchFamily="2" charset="0"/>
              </a:rPr>
              <a:t>Wat staat er op de kolommen?</a:t>
            </a:r>
            <a:endParaRPr lang="en-GB" dirty="0">
              <a:latin typeface="+mj-lt"/>
              <a:ea typeface="Ebrima" pitchFamily="2" charset="0"/>
              <a:cs typeface="Ebrima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CD16A-7E1F-40CE-91BF-EF0729C820D1}"/>
              </a:ext>
            </a:extLst>
          </p:cNvPr>
          <p:cNvSpPr txBox="1"/>
          <p:nvPr/>
        </p:nvSpPr>
        <p:spPr>
          <a:xfrm>
            <a:off x="7596336" y="3066151"/>
            <a:ext cx="1402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latin typeface="+mj-lt"/>
                <a:ea typeface="Ebrima" pitchFamily="2" charset="0"/>
                <a:cs typeface="Ebrima" pitchFamily="2" charset="0"/>
              </a:rPr>
              <a:t>Doorklikkennaar details</a:t>
            </a:r>
            <a:endParaRPr lang="en-GB" dirty="0">
              <a:latin typeface="+mj-lt"/>
              <a:ea typeface="Ebrima" pitchFamily="2" charset="0"/>
              <a:cs typeface="Ebrima" pitchFamily="2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8DD41E1-80AA-41E7-AD4D-093595084046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5652120" y="2355726"/>
            <a:ext cx="1944216" cy="10335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DDDA2CF-32A2-45F3-81DB-4DBC4A3911A5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3455004" y="801167"/>
            <a:ext cx="414481" cy="834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3B4950F-4599-4E05-988F-CC69EF4232D4}"/>
              </a:ext>
            </a:extLst>
          </p:cNvPr>
          <p:cNvCxnSpPr>
            <a:cxnSpLocks/>
          </p:cNvCxnSpPr>
          <p:nvPr/>
        </p:nvCxnSpPr>
        <p:spPr>
          <a:xfrm flipH="1">
            <a:off x="1356369" y="2336622"/>
            <a:ext cx="911375" cy="1567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8042825-7363-4B24-8E11-B1A84B80135B}"/>
              </a:ext>
            </a:extLst>
          </p:cNvPr>
          <p:cNvSpPr txBox="1"/>
          <p:nvPr/>
        </p:nvSpPr>
        <p:spPr>
          <a:xfrm>
            <a:off x="7475284" y="339502"/>
            <a:ext cx="140278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latin typeface="+mj-lt"/>
                <a:ea typeface="Ebrima" pitchFamily="2" charset="0"/>
                <a:cs typeface="Ebrima" pitchFamily="2" charset="0"/>
              </a:rPr>
              <a:t>Wie mag dit zien?</a:t>
            </a:r>
          </a:p>
          <a:p>
            <a:pPr marL="285750" indent="-285750">
              <a:buFontTx/>
              <a:buChar char="-"/>
            </a:pPr>
            <a:r>
              <a:rPr lang="nl-NL" sz="1600">
                <a:latin typeface="+mj-lt"/>
                <a:ea typeface="Ebrima" pitchFamily="2" charset="0"/>
                <a:cs typeface="Ebrima" pitchFamily="2" charset="0"/>
              </a:rPr>
              <a:t>controller</a:t>
            </a:r>
          </a:p>
          <a:p>
            <a:pPr marL="285750" indent="-285750">
              <a:buFontTx/>
              <a:buChar char="-"/>
            </a:pPr>
            <a:r>
              <a:rPr lang="nl-NL" sz="1600">
                <a:latin typeface="+mj-lt"/>
                <a:ea typeface="Ebrima" pitchFamily="2" charset="0"/>
                <a:cs typeface="Ebrima" pitchFamily="2" charset="0"/>
              </a:rPr>
              <a:t>directeur</a:t>
            </a:r>
          </a:p>
          <a:p>
            <a:pPr marL="285750" indent="-285750">
              <a:buFontTx/>
              <a:buChar char="-"/>
            </a:pPr>
            <a:r>
              <a:rPr lang="nl-NL" sz="1600">
                <a:latin typeface="+mj-lt"/>
                <a:ea typeface="Ebrima" pitchFamily="2" charset="0"/>
                <a:cs typeface="Ebrima" pitchFamily="2" charset="0"/>
              </a:rPr>
              <a:t>…</a:t>
            </a:r>
            <a:endParaRPr lang="en-GB" sz="1600" dirty="0">
              <a:latin typeface="+mj-lt"/>
              <a:ea typeface="Ebrima" pitchFamily="2" charset="0"/>
              <a:cs typeface="Ebrima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E62DA4-DE36-41A3-B44B-0D7E391255EB}"/>
              </a:ext>
            </a:extLst>
          </p:cNvPr>
          <p:cNvSpPr txBox="1"/>
          <p:nvPr/>
        </p:nvSpPr>
        <p:spPr>
          <a:xfrm>
            <a:off x="4860032" y="3375543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latin typeface="+mj-lt"/>
                <a:ea typeface="Ebrima" pitchFamily="2" charset="0"/>
                <a:cs typeface="Ebrima" pitchFamily="2" charset="0"/>
              </a:rPr>
              <a:t>indicatoren?</a:t>
            </a:r>
            <a:endParaRPr lang="en-GB" dirty="0">
              <a:latin typeface="+mj-lt"/>
              <a:ea typeface="Ebrima" pitchFamily="2" charset="0"/>
              <a:cs typeface="Ebrima" pitchFamily="2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CB850D3-D24B-4290-B283-790E87FEB713}"/>
              </a:ext>
            </a:extLst>
          </p:cNvPr>
          <p:cNvSpPr/>
          <p:nvPr/>
        </p:nvSpPr>
        <p:spPr>
          <a:xfrm>
            <a:off x="4296694" y="2283718"/>
            <a:ext cx="144016" cy="144016"/>
          </a:xfrm>
          <a:prstGeom prst="ellipse">
            <a:avLst/>
          </a:prstGeom>
          <a:solidFill>
            <a:srgbClr val="FF0000">
              <a:alpha val="80000"/>
            </a:srgb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E8FE362-7844-4528-BE99-BE59147BE9AA}"/>
              </a:ext>
            </a:extLst>
          </p:cNvPr>
          <p:cNvSpPr/>
          <p:nvPr/>
        </p:nvSpPr>
        <p:spPr>
          <a:xfrm>
            <a:off x="4478618" y="2283718"/>
            <a:ext cx="144016" cy="144016"/>
          </a:xfrm>
          <a:prstGeom prst="ellipse">
            <a:avLst/>
          </a:prstGeom>
          <a:solidFill>
            <a:srgbClr val="FFFF00">
              <a:alpha val="80000"/>
            </a:srgb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068C928-9B72-43A8-9FA2-602F5163529C}"/>
              </a:ext>
            </a:extLst>
          </p:cNvPr>
          <p:cNvSpPr/>
          <p:nvPr/>
        </p:nvSpPr>
        <p:spPr>
          <a:xfrm>
            <a:off x="4660542" y="2283718"/>
            <a:ext cx="144016" cy="144016"/>
          </a:xfrm>
          <a:prstGeom prst="ellipse">
            <a:avLst/>
          </a:prstGeom>
          <a:solidFill>
            <a:srgbClr val="00B050">
              <a:alpha val="80000"/>
            </a:srgb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3251DA7-8D0C-4845-BD0C-793DF91BFC31}"/>
              </a:ext>
            </a:extLst>
          </p:cNvPr>
          <p:cNvCxnSpPr>
            <a:cxnSpLocks/>
          </p:cNvCxnSpPr>
          <p:nvPr/>
        </p:nvCxnSpPr>
        <p:spPr>
          <a:xfrm>
            <a:off x="4535996" y="2346722"/>
            <a:ext cx="324036" cy="10838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peech Bubble: Oval 23">
            <a:extLst>
              <a:ext uri="{FF2B5EF4-FFF2-40B4-BE49-F238E27FC236}">
                <a16:creationId xmlns:a16="http://schemas.microsoft.com/office/drawing/2014/main" id="{92045B66-B14B-497D-BF1B-2EE0BC7E5373}"/>
              </a:ext>
            </a:extLst>
          </p:cNvPr>
          <p:cNvSpPr/>
          <p:nvPr/>
        </p:nvSpPr>
        <p:spPr>
          <a:xfrm>
            <a:off x="490902" y="3383586"/>
            <a:ext cx="1776842" cy="1191033"/>
          </a:xfrm>
          <a:prstGeom prst="wedgeEllipseCallout">
            <a:avLst>
              <a:gd name="adj1" fmla="val 115278"/>
              <a:gd name="adj2" fmla="val -104527"/>
            </a:avLst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bg2">
                    <a:lumMod val="25000"/>
                  </a:schemeClr>
                </a:solidFill>
                <a:latin typeface="+mj-lt"/>
                <a:ea typeface="Ebrima" pitchFamily="2" charset="0"/>
                <a:cs typeface="Ebrima" pitchFamily="2" charset="0"/>
              </a:rPr>
              <a:t>toelichting</a:t>
            </a:r>
            <a:endParaRPr lang="en-GB" dirty="0">
              <a:solidFill>
                <a:schemeClr val="bg2">
                  <a:lumMod val="25000"/>
                </a:schemeClr>
              </a:solidFill>
              <a:latin typeface="+mj-lt"/>
              <a:ea typeface="Ebrima" pitchFamily="2" charset="0"/>
              <a:cs typeface="Ebri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78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gix HD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ogix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23A80">
            <a:alpha val="80000"/>
          </a:srgbClr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tlCol="0" anchor="ctr"/>
      <a:lstStyle>
        <a:defPPr algn="ctr">
          <a:defRPr dirty="0">
            <a:latin typeface="Ebrima" pitchFamily="2" charset="0"/>
            <a:ea typeface="Ebrima" pitchFamily="2" charset="0"/>
            <a:cs typeface="Ebrima" pitchFamily="2" charset="0"/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latin typeface="Ebrima" pitchFamily="2" charset="0"/>
            <a:ea typeface="Ebrima" pitchFamily="2" charset="0"/>
            <a:cs typeface="Ebrim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ogix 2018" id="{889234D4-2405-4430-BA4B-5F6A339AFA09}" vid="{187A9D10-8145-4097-BE3F-D2E36A37E2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Cogix 2018</Template>
  <TotalTime>1055</TotalTime>
  <Words>213</Words>
  <Application>Microsoft Office PowerPoint</Application>
  <PresentationFormat>On-screen Show (16:9)</PresentationFormat>
  <Paragraphs>70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Open Sans</vt:lpstr>
      <vt:lpstr>Calibri</vt:lpstr>
      <vt:lpstr>Ebrima</vt:lpstr>
      <vt:lpstr>Cogix HD</vt:lpstr>
      <vt:lpstr>Sessie ORANJE: “Dashboards en Stuurinformatie” Thomas de Nooij</vt:lpstr>
      <vt:lpstr>Doel van de sessie</vt:lpstr>
      <vt:lpstr>Stand van zaken - Dashboard</vt:lpstr>
      <vt:lpstr>Stand van zaken – Maandrapportage Financieel</vt:lpstr>
      <vt:lpstr>Stand van zaken – Maandrapportage Personeel</vt:lpstr>
      <vt:lpstr>Informatiegebieden</vt:lpstr>
      <vt:lpstr>Financieel</vt:lpstr>
      <vt:lpstr>Ontwerp scherm</vt:lpstr>
      <vt:lpstr>Definitie schermonderdeel</vt:lpstr>
      <vt:lpstr>Wat is de analyse?</vt:lpstr>
      <vt:lpstr>Voorbeeld uitwerking</vt:lpstr>
      <vt:lpstr>Financieel</vt:lpstr>
      <vt:lpstr>Formatie</vt:lpstr>
      <vt:lpstr>Inzetbaarheid</vt:lpstr>
      <vt:lpstr>Leerlingen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Dashboards en Stuurinformatie</dc:title>
  <dc:creator>Thomas de Nooij</dc:creator>
  <cp:lastModifiedBy>Joyce Cleijsen</cp:lastModifiedBy>
  <cp:revision>23</cp:revision>
  <cp:lastPrinted>2013-11-14T09:04:30Z</cp:lastPrinted>
  <dcterms:created xsi:type="dcterms:W3CDTF">2018-03-08T11:20:32Z</dcterms:created>
  <dcterms:modified xsi:type="dcterms:W3CDTF">2018-03-22T08:36:25Z</dcterms:modified>
</cp:coreProperties>
</file>