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73" r:id="rId1"/>
    <p:sldMasterId id="2147483685" r:id="rId2"/>
  </p:sldMasterIdLst>
  <p:notesMasterIdLst>
    <p:notesMasterId r:id="rId16"/>
  </p:notesMasterIdLst>
  <p:handoutMasterIdLst>
    <p:handoutMasterId r:id="rId17"/>
  </p:handoutMasterIdLst>
  <p:sldIdLst>
    <p:sldId id="383" r:id="rId3"/>
    <p:sldId id="387" r:id="rId4"/>
    <p:sldId id="388" r:id="rId5"/>
    <p:sldId id="389" r:id="rId6"/>
    <p:sldId id="390" r:id="rId7"/>
    <p:sldId id="391" r:id="rId8"/>
    <p:sldId id="392" r:id="rId9"/>
    <p:sldId id="393" r:id="rId10"/>
    <p:sldId id="394" r:id="rId11"/>
    <p:sldId id="395" r:id="rId12"/>
    <p:sldId id="396" r:id="rId13"/>
    <p:sldId id="384" r:id="rId14"/>
    <p:sldId id="385" r:id="rId15"/>
  </p:sldIdLst>
  <p:sldSz cx="9144000" cy="5143500" type="screen16x9"/>
  <p:notesSz cx="6783388" cy="9926638"/>
  <p:embeddedFontLst>
    <p:embeddedFont>
      <p:font typeface="Open Sans" panose="020B0604020202020204" charset="0"/>
      <p:regular r:id="rId18"/>
      <p:bold r:id="rId19"/>
      <p:italic r:id="rId20"/>
      <p:boldItalic r:id="rId21"/>
    </p:embeddedFont>
    <p:embeddedFont>
      <p:font typeface="Calibri" panose="020F0502020204030204" pitchFamily="34" charset="0"/>
      <p:regular r:id="rId22"/>
      <p:bold r:id="rId23"/>
      <p:italic r:id="rId24"/>
      <p:boldItalic r:id="rId25"/>
    </p:embeddedFont>
    <p:embeddedFont>
      <p:font typeface="Ebrima" panose="02000000000000000000" pitchFamily="2" charset="0"/>
      <p:regular r:id="rId26"/>
      <p:bold r:id="rId27"/>
    </p:embeddedFont>
  </p:embeddedFontLst>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58B9F1C3-8DE1-4610-A6F6-143A5DD17894}">
          <p14:sldIdLst>
            <p14:sldId id="383"/>
          </p14:sldIdLst>
        </p14:section>
        <p14:section name="Default Section" id="{4E951C75-A776-4007-B11B-EC64C9F10EEC}">
          <p14:sldIdLst>
            <p14:sldId id="387"/>
            <p14:sldId id="388"/>
            <p14:sldId id="389"/>
            <p14:sldId id="390"/>
            <p14:sldId id="391"/>
            <p14:sldId id="392"/>
            <p14:sldId id="393"/>
            <p14:sldId id="394"/>
            <p14:sldId id="395"/>
            <p14:sldId id="396"/>
            <p14:sldId id="384"/>
            <p14:sldId id="385"/>
          </p14:sldIdLst>
        </p14:section>
      </p14:sectionLst>
    </p:ex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3127">
          <p15:clr>
            <a:srgbClr val="A4A3A4"/>
          </p15:clr>
        </p15:guide>
        <p15:guide id="2" pos="2137">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8114"/>
    <a:srgbClr val="000000"/>
    <a:srgbClr val="0B1617"/>
    <a:srgbClr val="0C6353"/>
    <a:srgbClr val="243F5A"/>
    <a:srgbClr val="6D98C5"/>
    <a:srgbClr val="2EE7E3"/>
    <a:srgbClr val="F82359"/>
    <a:srgbClr val="73060E"/>
    <a:srgbClr val="FF530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39" autoAdjust="0"/>
    <p:restoredTop sz="88859" autoAdjust="0"/>
  </p:normalViewPr>
  <p:slideViewPr>
    <p:cSldViewPr>
      <p:cViewPr varScale="1">
        <p:scale>
          <a:sx n="146" d="100"/>
          <a:sy n="146" d="100"/>
        </p:scale>
        <p:origin x="546" y="108"/>
      </p:cViewPr>
      <p:guideLst>
        <p:guide orient="horz" pos="1620"/>
        <p:guide pos="288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00" d="100"/>
        <a:sy n="100" d="100"/>
      </p:scale>
      <p:origin x="0" y="0"/>
    </p:cViewPr>
  </p:sorterViewPr>
  <p:notesViewPr>
    <p:cSldViewPr>
      <p:cViewPr varScale="1">
        <p:scale>
          <a:sx n="79" d="100"/>
          <a:sy n="79" d="100"/>
        </p:scale>
        <p:origin x="4029" y="66"/>
      </p:cViewPr>
      <p:guideLst>
        <p:guide orient="horz" pos="3127"/>
        <p:guide pos="2137"/>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1.fntdata"/><Relationship Id="rId26" Type="http://schemas.openxmlformats.org/officeDocument/2006/relationships/font" Target="fonts/font9.fntdata"/><Relationship Id="rId3" Type="http://schemas.openxmlformats.org/officeDocument/2006/relationships/slide" Target="slides/slide1.xml"/><Relationship Id="rId21" Type="http://schemas.openxmlformats.org/officeDocument/2006/relationships/font" Target="fonts/font4.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handoutMaster" Target="handoutMasters/handoutMaster1.xml"/><Relationship Id="rId25" Type="http://schemas.openxmlformats.org/officeDocument/2006/relationships/font" Target="fonts/font8.fntdata"/><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font" Target="fonts/font3.fntdata"/><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7.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6.fntdata"/><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font" Target="fonts/font2.fntdata"/><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5.fntdata"/><Relationship Id="rId27" Type="http://schemas.openxmlformats.org/officeDocument/2006/relationships/font" Target="fonts/font10.fntdata"/><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0050" cy="4968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sz="quarter" idx="1"/>
          </p:nvPr>
        </p:nvSpPr>
        <p:spPr>
          <a:xfrm>
            <a:off x="3841750" y="0"/>
            <a:ext cx="2940050" cy="496888"/>
          </a:xfrm>
          <a:prstGeom prst="rect">
            <a:avLst/>
          </a:prstGeom>
        </p:spPr>
        <p:txBody>
          <a:bodyPr vert="horz" lIns="91440" tIns="45720" rIns="91440" bIns="45720" rtlCol="0"/>
          <a:lstStyle>
            <a:lvl1pPr algn="r">
              <a:defRPr sz="1200"/>
            </a:lvl1pPr>
          </a:lstStyle>
          <a:p>
            <a:fld id="{82DCB175-7770-4C5C-B0D7-C0055BAECA90}" type="datetimeFigureOut">
              <a:rPr lang="nl-NL" smtClean="0"/>
              <a:t>22-3-2018</a:t>
            </a:fld>
            <a:endParaRPr lang="nl-NL"/>
          </a:p>
        </p:txBody>
      </p:sp>
      <p:sp>
        <p:nvSpPr>
          <p:cNvPr id="4" name="Tijdelijke aanduiding voor voettekst 3"/>
          <p:cNvSpPr>
            <a:spLocks noGrp="1"/>
          </p:cNvSpPr>
          <p:nvPr>
            <p:ph type="ftr" sz="quarter" idx="2"/>
          </p:nvPr>
        </p:nvSpPr>
        <p:spPr>
          <a:xfrm>
            <a:off x="0" y="9428163"/>
            <a:ext cx="2940050" cy="496887"/>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p:cNvSpPr>
            <a:spLocks noGrp="1"/>
          </p:cNvSpPr>
          <p:nvPr>
            <p:ph type="sldNum" sz="quarter" idx="3"/>
          </p:nvPr>
        </p:nvSpPr>
        <p:spPr>
          <a:xfrm>
            <a:off x="3841750" y="9428163"/>
            <a:ext cx="2940050" cy="496887"/>
          </a:xfrm>
          <a:prstGeom prst="rect">
            <a:avLst/>
          </a:prstGeom>
        </p:spPr>
        <p:txBody>
          <a:bodyPr vert="horz" lIns="91440" tIns="45720" rIns="91440" bIns="45720" rtlCol="0" anchor="b"/>
          <a:lstStyle>
            <a:lvl1pPr algn="r">
              <a:defRPr sz="1200"/>
            </a:lvl1pPr>
          </a:lstStyle>
          <a:p>
            <a:fld id="{94777A4D-43E8-46EC-BE7F-547FF7D02133}" type="slidenum">
              <a:rPr lang="nl-NL" smtClean="0"/>
              <a:t>‹#›</a:t>
            </a:fld>
            <a:endParaRPr lang="nl-NL"/>
          </a:p>
        </p:txBody>
      </p:sp>
    </p:spTree>
    <p:extLst>
      <p:ext uri="{BB962C8B-B14F-4D97-AF65-F5344CB8AC3E}">
        <p14:creationId xmlns:p14="http://schemas.microsoft.com/office/powerpoint/2010/main" val="15223193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39468" cy="496332"/>
          </a:xfrm>
          <a:prstGeom prst="rect">
            <a:avLst/>
          </a:prstGeom>
        </p:spPr>
        <p:txBody>
          <a:bodyPr vert="horz" lIns="91440" tIns="45720" rIns="91440" bIns="45720" rtlCol="0"/>
          <a:lstStyle>
            <a:lvl1pPr algn="l">
              <a:defRPr sz="1200"/>
            </a:lvl1pPr>
          </a:lstStyle>
          <a:p>
            <a:endParaRPr lang="nl-NL"/>
          </a:p>
        </p:txBody>
      </p:sp>
      <p:sp>
        <p:nvSpPr>
          <p:cNvPr id="3" name="Date Placeholder 2"/>
          <p:cNvSpPr>
            <a:spLocks noGrp="1"/>
          </p:cNvSpPr>
          <p:nvPr>
            <p:ph type="dt" idx="1"/>
          </p:nvPr>
        </p:nvSpPr>
        <p:spPr>
          <a:xfrm>
            <a:off x="3842350" y="0"/>
            <a:ext cx="2939468" cy="496332"/>
          </a:xfrm>
          <a:prstGeom prst="rect">
            <a:avLst/>
          </a:prstGeom>
        </p:spPr>
        <p:txBody>
          <a:bodyPr vert="horz" lIns="91440" tIns="45720" rIns="91440" bIns="45720" rtlCol="0"/>
          <a:lstStyle>
            <a:lvl1pPr algn="r">
              <a:defRPr sz="1200"/>
            </a:lvl1pPr>
          </a:lstStyle>
          <a:p>
            <a:fld id="{231B4BC6-88FF-476E-948F-351792C77BE5}" type="datetimeFigureOut">
              <a:rPr lang="nl-NL" smtClean="0"/>
              <a:t>22-3-2018</a:t>
            </a:fld>
            <a:endParaRPr lang="nl-NL"/>
          </a:p>
        </p:txBody>
      </p:sp>
      <p:sp>
        <p:nvSpPr>
          <p:cNvPr id="4" name="Slide Image Placeholder 3"/>
          <p:cNvSpPr>
            <a:spLocks noGrp="1" noRot="1" noChangeAspect="1"/>
          </p:cNvSpPr>
          <p:nvPr>
            <p:ph type="sldImg" idx="2"/>
          </p:nvPr>
        </p:nvSpPr>
        <p:spPr>
          <a:xfrm>
            <a:off x="84138" y="744538"/>
            <a:ext cx="6615112" cy="3722687"/>
          </a:xfrm>
          <a:prstGeom prst="rect">
            <a:avLst/>
          </a:prstGeom>
          <a:noFill/>
          <a:ln w="12700">
            <a:solidFill>
              <a:prstClr val="black"/>
            </a:solidFill>
          </a:ln>
        </p:spPr>
        <p:txBody>
          <a:bodyPr vert="horz" lIns="91440" tIns="45720" rIns="91440" bIns="45720" rtlCol="0" anchor="ctr"/>
          <a:lstStyle/>
          <a:p>
            <a:endParaRPr lang="nl-NL"/>
          </a:p>
        </p:txBody>
      </p:sp>
      <p:sp>
        <p:nvSpPr>
          <p:cNvPr id="5" name="Notes Placeholder 4"/>
          <p:cNvSpPr>
            <a:spLocks noGrp="1"/>
          </p:cNvSpPr>
          <p:nvPr>
            <p:ph type="body" sz="quarter" idx="3"/>
          </p:nvPr>
        </p:nvSpPr>
        <p:spPr>
          <a:xfrm>
            <a:off x="678339" y="4715153"/>
            <a:ext cx="5426710" cy="446698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6" name="Footer Placeholder 5"/>
          <p:cNvSpPr>
            <a:spLocks noGrp="1"/>
          </p:cNvSpPr>
          <p:nvPr>
            <p:ph type="ftr" sz="quarter" idx="4"/>
          </p:nvPr>
        </p:nvSpPr>
        <p:spPr>
          <a:xfrm>
            <a:off x="0" y="9428583"/>
            <a:ext cx="2939468" cy="496332"/>
          </a:xfrm>
          <a:prstGeom prst="rect">
            <a:avLst/>
          </a:prstGeom>
        </p:spPr>
        <p:txBody>
          <a:bodyPr vert="horz" lIns="91440" tIns="45720" rIns="91440" bIns="45720" rtlCol="0" anchor="b"/>
          <a:lstStyle>
            <a:lvl1pPr algn="l">
              <a:defRPr sz="1200"/>
            </a:lvl1pPr>
          </a:lstStyle>
          <a:p>
            <a:endParaRPr lang="nl-NL"/>
          </a:p>
        </p:txBody>
      </p:sp>
      <p:sp>
        <p:nvSpPr>
          <p:cNvPr id="7" name="Slide Number Placeholder 6"/>
          <p:cNvSpPr>
            <a:spLocks noGrp="1"/>
          </p:cNvSpPr>
          <p:nvPr>
            <p:ph type="sldNum" sz="quarter" idx="5"/>
          </p:nvPr>
        </p:nvSpPr>
        <p:spPr>
          <a:xfrm>
            <a:off x="3842350" y="9428583"/>
            <a:ext cx="2939468" cy="496332"/>
          </a:xfrm>
          <a:prstGeom prst="rect">
            <a:avLst/>
          </a:prstGeom>
        </p:spPr>
        <p:txBody>
          <a:bodyPr vert="horz" lIns="91440" tIns="45720" rIns="91440" bIns="45720" rtlCol="0" anchor="b"/>
          <a:lstStyle>
            <a:lvl1pPr algn="r">
              <a:defRPr sz="1200"/>
            </a:lvl1pPr>
          </a:lstStyle>
          <a:p>
            <a:fld id="{78DB4393-E9D5-4D61-A6AC-14DE4DB41791}" type="slidenum">
              <a:rPr lang="nl-NL" smtClean="0"/>
              <a:t>‹#›</a:t>
            </a:fld>
            <a:endParaRPr lang="nl-NL"/>
          </a:p>
        </p:txBody>
      </p:sp>
    </p:spTree>
    <p:extLst>
      <p:ext uri="{BB962C8B-B14F-4D97-AF65-F5344CB8AC3E}">
        <p14:creationId xmlns:p14="http://schemas.microsoft.com/office/powerpoint/2010/main" val="19442933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el">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F383672-4F6A-42F9-A632-3790F6620F35}"/>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17000" b="12746"/>
          <a:stretch/>
        </p:blipFill>
        <p:spPr>
          <a:xfrm>
            <a:off x="0" y="0"/>
            <a:ext cx="9143998" cy="5143500"/>
          </a:xfrm>
          <a:prstGeom prst="rect">
            <a:avLst/>
          </a:prstGeom>
        </p:spPr>
      </p:pic>
      <p:sp>
        <p:nvSpPr>
          <p:cNvPr id="3" name="Subtitle 2"/>
          <p:cNvSpPr>
            <a:spLocks noGrp="1"/>
          </p:cNvSpPr>
          <p:nvPr>
            <p:ph type="subTitle" idx="1"/>
          </p:nvPr>
        </p:nvSpPr>
        <p:spPr>
          <a:xfrm>
            <a:off x="5436096" y="4011910"/>
            <a:ext cx="3323034" cy="324036"/>
          </a:xfrm>
          <a:noFill/>
        </p:spPr>
        <p:txBody>
          <a:bodyPr vert="horz" lIns="91440" tIns="45720" rIns="91440" bIns="45720" rtlCol="0" anchor="ctr">
            <a:noAutofit/>
          </a:bodyPr>
          <a:lstStyle>
            <a:lvl1pPr marL="0" indent="0" algn="l">
              <a:buNone/>
              <a:defRPr lang="nl-NL" sz="1400">
                <a:solidFill>
                  <a:srgbClr val="000000"/>
                </a:solidFill>
                <a:latin typeface="Open Sans" panose="020B0606030504020204" pitchFamily="34" charset="0"/>
                <a:ea typeface="Open Sans" panose="020B0606030504020204" pitchFamily="34" charset="0"/>
                <a:cs typeface="Open Sans" panose="020B0606030504020204" pitchFamily="34" charset="0"/>
              </a:defRPr>
            </a:lvl1pPr>
          </a:lstStyle>
          <a:p>
            <a:pPr marL="0" lvl="0" algn="ctr">
              <a:spcBef>
                <a:spcPct val="0"/>
              </a:spcBef>
            </a:pPr>
            <a:r>
              <a:rPr lang="en-US"/>
              <a:t>Click to edit Master subtitle style</a:t>
            </a:r>
            <a:endParaRPr lang="nl-NL" dirty="0"/>
          </a:p>
        </p:txBody>
      </p:sp>
      <p:sp>
        <p:nvSpPr>
          <p:cNvPr id="17" name="TextBox 16"/>
          <p:cNvSpPr txBox="1"/>
          <p:nvPr/>
        </p:nvSpPr>
        <p:spPr>
          <a:xfrm>
            <a:off x="0" y="4876006"/>
            <a:ext cx="9144000" cy="261610"/>
          </a:xfrm>
          <a:prstGeom prst="rect">
            <a:avLst/>
          </a:prstGeom>
          <a:noFill/>
        </p:spPr>
        <p:txBody>
          <a:bodyPr wrap="square" rtlCol="0">
            <a:spAutoFit/>
          </a:bodyPr>
          <a:lstStyle/>
          <a:p>
            <a:pPr algn="r"/>
            <a:r>
              <a:rPr lang="nl-NL" sz="1100" dirty="0">
                <a:solidFill>
                  <a:srgbClr val="FE8114"/>
                </a:solidFill>
                <a:latin typeface="+mj-lt"/>
                <a:ea typeface="Ebrima" pitchFamily="2" charset="0"/>
                <a:cs typeface="Ebrima" pitchFamily="2" charset="0"/>
              </a:rPr>
              <a:t>Copyright</a:t>
            </a:r>
            <a:r>
              <a:rPr lang="nl-NL" sz="1100" baseline="0" dirty="0">
                <a:solidFill>
                  <a:srgbClr val="FE8114"/>
                </a:solidFill>
                <a:latin typeface="+mj-lt"/>
                <a:ea typeface="Ebrima" pitchFamily="2" charset="0"/>
                <a:cs typeface="Ebrima" pitchFamily="2" charset="0"/>
              </a:rPr>
              <a:t> </a:t>
            </a:r>
            <a:r>
              <a:rPr lang="nl-NL" sz="1100" baseline="0">
                <a:solidFill>
                  <a:srgbClr val="FE8114"/>
                </a:solidFill>
                <a:latin typeface="+mj-lt"/>
                <a:ea typeface="Ebrima" pitchFamily="2" charset="0"/>
                <a:cs typeface="Ebrima" pitchFamily="2" charset="0"/>
              </a:rPr>
              <a:t>© 2018 </a:t>
            </a:r>
            <a:r>
              <a:rPr lang="nl-NL" sz="1100" baseline="0" dirty="0">
                <a:solidFill>
                  <a:srgbClr val="FE8114"/>
                </a:solidFill>
                <a:latin typeface="+mj-lt"/>
                <a:ea typeface="Ebrima" pitchFamily="2" charset="0"/>
                <a:cs typeface="Ebrima" pitchFamily="2" charset="0"/>
              </a:rPr>
              <a:t>Cogix</a:t>
            </a:r>
            <a:endParaRPr lang="nl-NL" sz="1100" dirty="0">
              <a:solidFill>
                <a:srgbClr val="FE8114"/>
              </a:solidFill>
              <a:latin typeface="+mj-lt"/>
              <a:ea typeface="Ebrima" pitchFamily="2" charset="0"/>
              <a:cs typeface="Ebrima" pitchFamily="2" charset="0"/>
            </a:endParaRPr>
          </a:p>
        </p:txBody>
      </p:sp>
      <p:sp>
        <p:nvSpPr>
          <p:cNvPr id="11" name="Title Placeholder 1"/>
          <p:cNvSpPr>
            <a:spLocks noGrp="1"/>
          </p:cNvSpPr>
          <p:nvPr>
            <p:ph type="title"/>
          </p:nvPr>
        </p:nvSpPr>
        <p:spPr>
          <a:xfrm>
            <a:off x="5436096" y="3632739"/>
            <a:ext cx="3323034" cy="365082"/>
          </a:xfrm>
          <a:prstGeom prst="rect">
            <a:avLst/>
          </a:prstGeom>
          <a:noFill/>
        </p:spPr>
        <p:txBody>
          <a:bodyPr anchor="ctr">
            <a:noAutofit/>
          </a:bodyPr>
          <a:lstStyle>
            <a:lvl1pPr algn="l">
              <a:defRPr sz="2000">
                <a:latin typeface="Open Sans" panose="020B0606030504020204" pitchFamily="34" charset="0"/>
                <a:ea typeface="Open Sans" panose="020B0606030504020204" pitchFamily="34" charset="0"/>
                <a:cs typeface="Open Sans" panose="020B0606030504020204" pitchFamily="34" charset="0"/>
              </a:defRPr>
            </a:lvl1pPr>
          </a:lstStyle>
          <a:p>
            <a:pPr marL="0" lvl="0"/>
            <a:r>
              <a:rPr lang="en-US"/>
              <a:t>Click to edit Master title style</a:t>
            </a:r>
            <a:endParaRPr lang="nl-NL" dirty="0"/>
          </a:p>
        </p:txBody>
      </p:sp>
      <p:sp>
        <p:nvSpPr>
          <p:cNvPr id="13" name="TextBox 12"/>
          <p:cNvSpPr txBox="1"/>
          <p:nvPr/>
        </p:nvSpPr>
        <p:spPr>
          <a:xfrm>
            <a:off x="179512" y="3867894"/>
            <a:ext cx="1606530" cy="769441"/>
          </a:xfrm>
          <a:prstGeom prst="rect">
            <a:avLst/>
          </a:prstGeom>
          <a:noFill/>
        </p:spPr>
        <p:txBody>
          <a:bodyPr wrap="none" rtlCol="0">
            <a:spAutoFit/>
          </a:bodyPr>
          <a:lstStyle/>
          <a:p>
            <a:r>
              <a:rPr lang="nl-NL" sz="4400" b="1" cap="none" spc="-150" dirty="0" err="1">
                <a:ln w="17780" cmpd="sng">
                  <a:noFill/>
                  <a:prstDash val="solid"/>
                  <a:miter lim="800000"/>
                </a:ln>
                <a:solidFill>
                  <a:schemeClr val="bg1"/>
                </a:solidFill>
                <a:effectLst/>
                <a:latin typeface="Ebrima" pitchFamily="2" charset="0"/>
                <a:ea typeface="Ebrima" pitchFamily="2" charset="0"/>
                <a:cs typeface="Ebrima" pitchFamily="2" charset="0"/>
              </a:rPr>
              <a:t>Cogix</a:t>
            </a:r>
            <a:endParaRPr lang="nl-NL" sz="4400" b="1" cap="none" spc="-150" dirty="0">
              <a:ln w="17780" cmpd="sng">
                <a:noFill/>
                <a:prstDash val="solid"/>
                <a:miter lim="800000"/>
              </a:ln>
              <a:solidFill>
                <a:schemeClr val="bg1"/>
              </a:solidFill>
              <a:effectLst/>
              <a:latin typeface="Ebrima" pitchFamily="2" charset="0"/>
              <a:ea typeface="Ebrima" pitchFamily="2" charset="0"/>
              <a:cs typeface="Ebrima" pitchFamily="2" charset="0"/>
            </a:endParaRPr>
          </a:p>
        </p:txBody>
      </p:sp>
      <p:sp>
        <p:nvSpPr>
          <p:cNvPr id="5" name="TextBox 4">
            <a:extLst>
              <a:ext uri="{FF2B5EF4-FFF2-40B4-BE49-F238E27FC236}">
                <a16:creationId xmlns:a16="http://schemas.microsoft.com/office/drawing/2014/main" id="{F7A385C7-81A1-4DA7-B6D7-AA33C232B76A}"/>
              </a:ext>
            </a:extLst>
          </p:cNvPr>
          <p:cNvSpPr txBox="1"/>
          <p:nvPr userDrawn="1"/>
        </p:nvSpPr>
        <p:spPr>
          <a:xfrm>
            <a:off x="5436096" y="2715766"/>
            <a:ext cx="3323034" cy="830997"/>
          </a:xfrm>
          <a:prstGeom prst="rect">
            <a:avLst/>
          </a:prstGeom>
          <a:noFill/>
        </p:spPr>
        <p:txBody>
          <a:bodyPr wrap="square" rtlCol="0">
            <a:spAutoFit/>
          </a:bodyPr>
          <a:lstStyle/>
          <a:p>
            <a:r>
              <a:rPr lang="nl-NL" sz="2400" b="0">
                <a:solidFill>
                  <a:srgbClr val="FE8114"/>
                </a:solidFill>
                <a:latin typeface="+mj-lt"/>
                <a:ea typeface="Ebrima" pitchFamily="2" charset="0"/>
                <a:cs typeface="Ebrima" pitchFamily="2" charset="0"/>
              </a:rPr>
              <a:t>Het gemak van Cogix onderwijsbegroting</a:t>
            </a:r>
            <a:endParaRPr lang="en-GB" sz="2400" b="0" dirty="0">
              <a:solidFill>
                <a:srgbClr val="FE8114"/>
              </a:solidFill>
              <a:latin typeface="+mj-lt"/>
              <a:ea typeface="Ebrima" pitchFamily="2" charset="0"/>
              <a:cs typeface="Ebrima" pitchFamily="2" charset="0"/>
            </a:endParaRPr>
          </a:p>
        </p:txBody>
      </p:sp>
    </p:spTree>
    <p:extLst>
      <p:ext uri="{BB962C8B-B14F-4D97-AF65-F5344CB8AC3E}">
        <p14:creationId xmlns:p14="http://schemas.microsoft.com/office/powerpoint/2010/main" val="249582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Schoolbord met tekst">
    <p:spTree>
      <p:nvGrpSpPr>
        <p:cNvPr id="1" name=""/>
        <p:cNvGrpSpPr/>
        <p:nvPr/>
      </p:nvGrpSpPr>
      <p:grpSpPr>
        <a:xfrm>
          <a:off x="0" y="0"/>
          <a:ext cx="0" cy="0"/>
          <a:chOff x="0" y="0"/>
          <a:chExt cx="0" cy="0"/>
        </a:xfrm>
      </p:grpSpPr>
      <p:pic>
        <p:nvPicPr>
          <p:cNvPr id="4" name="Picture 3" descr="M:\Artikelen\Whitepapers\Cogix Onderwijsbegroting en rapportage\blackboard-backgrounds-wallpapers.jpeg">
            <a:extLst>
              <a:ext uri="{FF2B5EF4-FFF2-40B4-BE49-F238E27FC236}">
                <a16:creationId xmlns:a16="http://schemas.microsoft.com/office/drawing/2014/main" id="{5693C6AF-6DAC-467C-8F5E-C021B792F7E3}"/>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b="15551"/>
          <a:stretch/>
        </p:blipFill>
        <p:spPr bwMode="auto">
          <a:xfrm>
            <a:off x="-1" y="0"/>
            <a:ext cx="9144001" cy="51435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endParaRPr lang="nl-NL" dirty="0"/>
          </a:p>
        </p:txBody>
      </p:sp>
      <p:sp>
        <p:nvSpPr>
          <p:cNvPr id="3" name="Content Placeholder 2"/>
          <p:cNvSpPr>
            <a:spLocks noGrp="1"/>
          </p:cNvSpPr>
          <p:nvPr>
            <p:ph idx="1"/>
          </p:nvPr>
        </p:nvSpPr>
        <p:spPr>
          <a:xfrm>
            <a:off x="827584" y="1059582"/>
            <a:ext cx="7488832" cy="2322259"/>
          </a:xfrm>
        </p:spPr>
        <p:txBody>
          <a:bodyPr>
            <a:normAutofit/>
          </a:bodyPr>
          <a:lstStyle>
            <a:lvl1pPr>
              <a:defRPr sz="24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2pPr>
            <a:lvl3pPr>
              <a:defRPr sz="1800">
                <a:solidFill>
                  <a:schemeClr val="bg1"/>
                </a:solidFill>
                <a:latin typeface="Open Sans" panose="020B0606030504020204" pitchFamily="34" charset="0"/>
                <a:ea typeface="Open Sans" panose="020B0606030504020204" pitchFamily="34" charset="0"/>
                <a:cs typeface="Open Sans" panose="020B0606030504020204" pitchFamily="34" charset="0"/>
              </a:defRPr>
            </a:lvl3pPr>
            <a:lvl4pPr>
              <a:defRPr sz="1600">
                <a:solidFill>
                  <a:schemeClr val="bg1"/>
                </a:solidFill>
                <a:latin typeface="Open Sans" panose="020B0606030504020204" pitchFamily="34" charset="0"/>
                <a:ea typeface="Open Sans" panose="020B0606030504020204" pitchFamily="34" charset="0"/>
                <a:cs typeface="Open Sans" panose="020B0606030504020204" pitchFamily="34" charset="0"/>
              </a:defRPr>
            </a:lvl4pPr>
            <a:lvl5pPr>
              <a:defRPr sz="1600">
                <a:solidFill>
                  <a:schemeClr val="bg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5" name="TextBox 4">
            <a:extLst>
              <a:ext uri="{FF2B5EF4-FFF2-40B4-BE49-F238E27FC236}">
                <a16:creationId xmlns:a16="http://schemas.microsoft.com/office/drawing/2014/main" id="{4AC50AB5-2368-45CC-BE69-1C12CDD923FF}"/>
              </a:ext>
            </a:extLst>
          </p:cNvPr>
          <p:cNvSpPr txBox="1"/>
          <p:nvPr userDrawn="1"/>
        </p:nvSpPr>
        <p:spPr>
          <a:xfrm>
            <a:off x="179512" y="123478"/>
            <a:ext cx="1606530" cy="769441"/>
          </a:xfrm>
          <a:prstGeom prst="rect">
            <a:avLst/>
          </a:prstGeom>
          <a:noFill/>
        </p:spPr>
        <p:txBody>
          <a:bodyPr wrap="none" rtlCol="0">
            <a:spAutoFit/>
          </a:bodyPr>
          <a:lstStyle/>
          <a:p>
            <a:r>
              <a:rPr lang="nl-NL" sz="4400" b="1" cap="none" spc="-150" dirty="0" err="1">
                <a:ln w="17780" cmpd="sng">
                  <a:noFill/>
                  <a:prstDash val="solid"/>
                  <a:miter lim="800000"/>
                </a:ln>
                <a:solidFill>
                  <a:schemeClr val="bg1"/>
                </a:solidFill>
                <a:effectLst/>
                <a:latin typeface="Ebrima" pitchFamily="2" charset="0"/>
                <a:ea typeface="Ebrima" pitchFamily="2" charset="0"/>
                <a:cs typeface="Ebrima" pitchFamily="2" charset="0"/>
              </a:rPr>
              <a:t>Cogix</a:t>
            </a:r>
            <a:endParaRPr lang="nl-NL" sz="4400" b="1" cap="none" spc="-150" dirty="0">
              <a:ln w="17780" cmpd="sng">
                <a:noFill/>
                <a:prstDash val="solid"/>
                <a:miter lim="800000"/>
              </a:ln>
              <a:solidFill>
                <a:schemeClr val="bg1"/>
              </a:solidFill>
              <a:effectLst/>
              <a:latin typeface="Ebrima" pitchFamily="2" charset="0"/>
              <a:ea typeface="Ebrima" pitchFamily="2" charset="0"/>
              <a:cs typeface="Ebrima" pitchFamily="2" charset="0"/>
            </a:endParaRPr>
          </a:p>
        </p:txBody>
      </p:sp>
    </p:spTree>
    <p:extLst>
      <p:ext uri="{BB962C8B-B14F-4D97-AF65-F5344CB8AC3E}">
        <p14:creationId xmlns:p14="http://schemas.microsoft.com/office/powerpoint/2010/main" val="8718824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choolbord">
    <p:spTree>
      <p:nvGrpSpPr>
        <p:cNvPr id="1" name=""/>
        <p:cNvGrpSpPr/>
        <p:nvPr/>
      </p:nvGrpSpPr>
      <p:grpSpPr>
        <a:xfrm>
          <a:off x="0" y="0"/>
          <a:ext cx="0" cy="0"/>
          <a:chOff x="0" y="0"/>
          <a:chExt cx="0" cy="0"/>
        </a:xfrm>
      </p:grpSpPr>
      <p:pic>
        <p:nvPicPr>
          <p:cNvPr id="3" name="Picture 2" descr="M:\Artikelen\Whitepapers\Cogix Onderwijsbegroting en rapportage\blackboard-backgrounds-wallpapers.jpeg"/>
          <p:cNvPicPr>
            <a:picLocks noChangeAspect="1" noChangeArrowheads="1"/>
          </p:cNvPicPr>
          <p:nvPr/>
        </p:nvPicPr>
        <p:blipFill rotWithShape="1">
          <a:blip r:embed="rId2">
            <a:extLst>
              <a:ext uri="{28A0092B-C50C-407E-A947-70E740481C1C}">
                <a14:useLocalDpi xmlns:a14="http://schemas.microsoft.com/office/drawing/2010/main" val="0"/>
              </a:ext>
            </a:extLst>
          </a:blip>
          <a:srcRect b="15551"/>
          <a:stretch/>
        </p:blipFill>
        <p:spPr bwMode="auto">
          <a:xfrm>
            <a:off x="-1" y="0"/>
            <a:ext cx="9144001"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85119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itel">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F383672-4F6A-42F9-A632-3790F6620F35}"/>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17000" b="12746"/>
          <a:stretch/>
        </p:blipFill>
        <p:spPr>
          <a:xfrm>
            <a:off x="0" y="0"/>
            <a:ext cx="9143998" cy="5143500"/>
          </a:xfrm>
          <a:prstGeom prst="rect">
            <a:avLst/>
          </a:prstGeom>
        </p:spPr>
      </p:pic>
      <p:sp>
        <p:nvSpPr>
          <p:cNvPr id="3" name="Subtitle 2"/>
          <p:cNvSpPr>
            <a:spLocks noGrp="1"/>
          </p:cNvSpPr>
          <p:nvPr>
            <p:ph type="subTitle" idx="1"/>
          </p:nvPr>
        </p:nvSpPr>
        <p:spPr>
          <a:xfrm>
            <a:off x="5436096" y="4011910"/>
            <a:ext cx="3323034" cy="324036"/>
          </a:xfrm>
          <a:noFill/>
        </p:spPr>
        <p:txBody>
          <a:bodyPr vert="horz" lIns="91440" tIns="45720" rIns="91440" bIns="45720" rtlCol="0" anchor="ctr">
            <a:noAutofit/>
          </a:bodyPr>
          <a:lstStyle>
            <a:lvl1pPr marL="0" indent="0" algn="l">
              <a:buNone/>
              <a:defRPr lang="nl-NL" sz="1400">
                <a:solidFill>
                  <a:srgbClr val="000000"/>
                </a:solidFill>
                <a:latin typeface="Open Sans" panose="020B0606030504020204" pitchFamily="34" charset="0"/>
                <a:ea typeface="Open Sans" panose="020B0606030504020204" pitchFamily="34" charset="0"/>
                <a:cs typeface="Open Sans" panose="020B0606030504020204" pitchFamily="34" charset="0"/>
              </a:defRPr>
            </a:lvl1pPr>
          </a:lstStyle>
          <a:p>
            <a:pPr marL="0" lvl="0" algn="ctr">
              <a:spcBef>
                <a:spcPct val="0"/>
              </a:spcBef>
            </a:pPr>
            <a:r>
              <a:rPr lang="nl-NL"/>
              <a:t>Klikken om de ondertitelstijl van het model te bewerken</a:t>
            </a:r>
            <a:endParaRPr lang="nl-NL" dirty="0"/>
          </a:p>
        </p:txBody>
      </p:sp>
      <p:sp>
        <p:nvSpPr>
          <p:cNvPr id="17" name="TextBox 16"/>
          <p:cNvSpPr txBox="1"/>
          <p:nvPr/>
        </p:nvSpPr>
        <p:spPr>
          <a:xfrm>
            <a:off x="0" y="4876006"/>
            <a:ext cx="9144000" cy="261610"/>
          </a:xfrm>
          <a:prstGeom prst="rect">
            <a:avLst/>
          </a:prstGeom>
          <a:noFill/>
        </p:spPr>
        <p:txBody>
          <a:bodyPr wrap="square" rtlCol="0">
            <a:spAutoFit/>
          </a:bodyPr>
          <a:lstStyle/>
          <a:p>
            <a:pPr algn="r"/>
            <a:r>
              <a:rPr lang="nl-NL" sz="1100" dirty="0">
                <a:solidFill>
                  <a:srgbClr val="FE8114"/>
                </a:solidFill>
                <a:latin typeface="+mj-lt"/>
                <a:ea typeface="Ebrima" pitchFamily="2" charset="0"/>
                <a:cs typeface="Ebrima" pitchFamily="2" charset="0"/>
              </a:rPr>
              <a:t>Copyright</a:t>
            </a:r>
            <a:r>
              <a:rPr lang="nl-NL" sz="1100" baseline="0" dirty="0">
                <a:solidFill>
                  <a:srgbClr val="FE8114"/>
                </a:solidFill>
                <a:latin typeface="+mj-lt"/>
                <a:ea typeface="Ebrima" pitchFamily="2" charset="0"/>
                <a:cs typeface="Ebrima" pitchFamily="2" charset="0"/>
              </a:rPr>
              <a:t> </a:t>
            </a:r>
            <a:r>
              <a:rPr lang="nl-NL" sz="1100" baseline="0">
                <a:solidFill>
                  <a:srgbClr val="FE8114"/>
                </a:solidFill>
                <a:latin typeface="+mj-lt"/>
                <a:ea typeface="Ebrima" pitchFamily="2" charset="0"/>
                <a:cs typeface="Ebrima" pitchFamily="2" charset="0"/>
              </a:rPr>
              <a:t>© 2018 </a:t>
            </a:r>
            <a:r>
              <a:rPr lang="nl-NL" sz="1100" baseline="0" dirty="0">
                <a:solidFill>
                  <a:srgbClr val="FE8114"/>
                </a:solidFill>
                <a:latin typeface="+mj-lt"/>
                <a:ea typeface="Ebrima" pitchFamily="2" charset="0"/>
                <a:cs typeface="Ebrima" pitchFamily="2" charset="0"/>
              </a:rPr>
              <a:t>Cogix</a:t>
            </a:r>
            <a:endParaRPr lang="nl-NL" sz="1100" dirty="0">
              <a:solidFill>
                <a:srgbClr val="FE8114"/>
              </a:solidFill>
              <a:latin typeface="+mj-lt"/>
              <a:ea typeface="Ebrima" pitchFamily="2" charset="0"/>
              <a:cs typeface="Ebrima" pitchFamily="2" charset="0"/>
            </a:endParaRPr>
          </a:p>
        </p:txBody>
      </p:sp>
      <p:sp>
        <p:nvSpPr>
          <p:cNvPr id="11" name="Title Placeholder 1"/>
          <p:cNvSpPr>
            <a:spLocks noGrp="1"/>
          </p:cNvSpPr>
          <p:nvPr>
            <p:ph type="title"/>
          </p:nvPr>
        </p:nvSpPr>
        <p:spPr>
          <a:xfrm>
            <a:off x="5436096" y="3632739"/>
            <a:ext cx="3323034" cy="365082"/>
          </a:xfrm>
          <a:prstGeom prst="rect">
            <a:avLst/>
          </a:prstGeom>
          <a:noFill/>
        </p:spPr>
        <p:txBody>
          <a:bodyPr anchor="ctr">
            <a:noAutofit/>
          </a:bodyPr>
          <a:lstStyle>
            <a:lvl1pPr algn="l">
              <a:defRPr sz="2000">
                <a:latin typeface="Open Sans" panose="020B0606030504020204" pitchFamily="34" charset="0"/>
                <a:ea typeface="Open Sans" panose="020B0606030504020204" pitchFamily="34" charset="0"/>
                <a:cs typeface="Open Sans" panose="020B0606030504020204" pitchFamily="34" charset="0"/>
              </a:defRPr>
            </a:lvl1pPr>
          </a:lstStyle>
          <a:p>
            <a:pPr marL="0" lvl="0"/>
            <a:r>
              <a:rPr lang="nl-NL"/>
              <a:t>Klik om stijl te bewerken</a:t>
            </a:r>
            <a:endParaRPr lang="nl-NL" dirty="0"/>
          </a:p>
        </p:txBody>
      </p:sp>
      <p:sp>
        <p:nvSpPr>
          <p:cNvPr id="13" name="TextBox 12"/>
          <p:cNvSpPr txBox="1"/>
          <p:nvPr/>
        </p:nvSpPr>
        <p:spPr>
          <a:xfrm>
            <a:off x="179512" y="3867894"/>
            <a:ext cx="1606530" cy="769441"/>
          </a:xfrm>
          <a:prstGeom prst="rect">
            <a:avLst/>
          </a:prstGeom>
          <a:noFill/>
        </p:spPr>
        <p:txBody>
          <a:bodyPr wrap="none" rtlCol="0">
            <a:spAutoFit/>
          </a:bodyPr>
          <a:lstStyle/>
          <a:p>
            <a:r>
              <a:rPr lang="nl-NL" sz="4400" b="1" cap="none" spc="-150" dirty="0" err="1">
                <a:ln w="17780" cmpd="sng">
                  <a:noFill/>
                  <a:prstDash val="solid"/>
                  <a:miter lim="800000"/>
                </a:ln>
                <a:solidFill>
                  <a:schemeClr val="bg1"/>
                </a:solidFill>
                <a:effectLst/>
                <a:latin typeface="Ebrima" pitchFamily="2" charset="0"/>
                <a:ea typeface="Ebrima" pitchFamily="2" charset="0"/>
                <a:cs typeface="Ebrima" pitchFamily="2" charset="0"/>
              </a:rPr>
              <a:t>Cogix</a:t>
            </a:r>
            <a:endParaRPr lang="nl-NL" sz="4400" b="1" cap="none" spc="-150" dirty="0">
              <a:ln w="17780" cmpd="sng">
                <a:noFill/>
                <a:prstDash val="solid"/>
                <a:miter lim="800000"/>
              </a:ln>
              <a:solidFill>
                <a:schemeClr val="bg1"/>
              </a:solidFill>
              <a:effectLst/>
              <a:latin typeface="Ebrima" pitchFamily="2" charset="0"/>
              <a:ea typeface="Ebrima" pitchFamily="2" charset="0"/>
              <a:cs typeface="Ebrima" pitchFamily="2" charset="0"/>
            </a:endParaRPr>
          </a:p>
        </p:txBody>
      </p:sp>
      <p:sp>
        <p:nvSpPr>
          <p:cNvPr id="5" name="TextBox 4">
            <a:extLst>
              <a:ext uri="{FF2B5EF4-FFF2-40B4-BE49-F238E27FC236}">
                <a16:creationId xmlns:a16="http://schemas.microsoft.com/office/drawing/2014/main" id="{F7A385C7-81A1-4DA7-B6D7-AA33C232B76A}"/>
              </a:ext>
            </a:extLst>
          </p:cNvPr>
          <p:cNvSpPr txBox="1"/>
          <p:nvPr userDrawn="1"/>
        </p:nvSpPr>
        <p:spPr>
          <a:xfrm>
            <a:off x="5436096" y="2715766"/>
            <a:ext cx="3323034" cy="830997"/>
          </a:xfrm>
          <a:prstGeom prst="rect">
            <a:avLst/>
          </a:prstGeom>
          <a:noFill/>
        </p:spPr>
        <p:txBody>
          <a:bodyPr wrap="square" rtlCol="0">
            <a:spAutoFit/>
          </a:bodyPr>
          <a:lstStyle/>
          <a:p>
            <a:r>
              <a:rPr lang="nl-NL" sz="2400" b="0">
                <a:solidFill>
                  <a:srgbClr val="FE8114"/>
                </a:solidFill>
                <a:latin typeface="+mj-lt"/>
                <a:ea typeface="Ebrima" pitchFamily="2" charset="0"/>
                <a:cs typeface="Ebrima" pitchFamily="2" charset="0"/>
              </a:rPr>
              <a:t>Het gemak van Cogix onderwijsbegroting</a:t>
            </a:r>
            <a:endParaRPr lang="en-GB" sz="2400" b="0" dirty="0">
              <a:solidFill>
                <a:srgbClr val="FE8114"/>
              </a:solidFill>
              <a:latin typeface="+mj-lt"/>
              <a:ea typeface="Ebrima" pitchFamily="2" charset="0"/>
              <a:cs typeface="Ebrima" pitchFamily="2" charset="0"/>
            </a:endParaRPr>
          </a:p>
        </p:txBody>
      </p:sp>
    </p:spTree>
    <p:extLst>
      <p:ext uri="{BB962C8B-B14F-4D97-AF65-F5344CB8AC3E}">
        <p14:creationId xmlns:p14="http://schemas.microsoft.com/office/powerpoint/2010/main" val="8163919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r>
              <a:rPr lang="nl-NL"/>
              <a:t>Klik om stijl te bewerken</a:t>
            </a:r>
            <a:endParaRPr lang="nl-NL" dirty="0"/>
          </a:p>
        </p:txBody>
      </p:sp>
      <p:sp>
        <p:nvSpPr>
          <p:cNvPr id="3" name="Content Placeholder 2"/>
          <p:cNvSpPr>
            <a:spLocks noGrp="1"/>
          </p:cNvSpPr>
          <p:nvPr>
            <p:ph idx="1"/>
          </p:nvPr>
        </p:nvSpPr>
        <p:spPr>
          <a:xfrm>
            <a:off x="827584" y="1059582"/>
            <a:ext cx="7488832" cy="2322259"/>
          </a:xfrm>
        </p:spPr>
        <p:txBody>
          <a:bodyPr>
            <a:normAutofit/>
          </a:bodyPr>
          <a:lstStyle>
            <a:lvl1pPr>
              <a:defRPr sz="2400">
                <a:solidFill>
                  <a:srgbClr val="000000"/>
                </a:solidFill>
                <a:latin typeface="Open Sans" panose="020B0606030504020204" pitchFamily="34" charset="0"/>
                <a:ea typeface="Open Sans" panose="020B0606030504020204" pitchFamily="34" charset="0"/>
                <a:cs typeface="Open Sans" panose="020B0606030504020204" pitchFamily="34" charset="0"/>
              </a:defRPr>
            </a:lvl1pPr>
            <a:lvl2pPr>
              <a:defRPr sz="2000">
                <a:solidFill>
                  <a:srgbClr val="000000"/>
                </a:solidFill>
                <a:latin typeface="Open Sans" panose="020B0606030504020204" pitchFamily="34" charset="0"/>
                <a:ea typeface="Open Sans" panose="020B0606030504020204" pitchFamily="34" charset="0"/>
                <a:cs typeface="Open Sans" panose="020B0606030504020204" pitchFamily="34" charset="0"/>
              </a:defRPr>
            </a:lvl2pPr>
            <a:lvl3pPr>
              <a:defRPr sz="1800">
                <a:solidFill>
                  <a:srgbClr val="000000"/>
                </a:solidFill>
                <a:latin typeface="Open Sans" panose="020B0606030504020204" pitchFamily="34" charset="0"/>
                <a:ea typeface="Open Sans" panose="020B0606030504020204" pitchFamily="34" charset="0"/>
                <a:cs typeface="Open Sans" panose="020B0606030504020204" pitchFamily="34" charset="0"/>
              </a:defRPr>
            </a:lvl3pPr>
            <a:lvl4pPr>
              <a:defRPr sz="1600">
                <a:solidFill>
                  <a:srgbClr val="000000"/>
                </a:solidFill>
                <a:latin typeface="Open Sans" panose="020B0606030504020204" pitchFamily="34" charset="0"/>
                <a:ea typeface="Open Sans" panose="020B0606030504020204" pitchFamily="34" charset="0"/>
                <a:cs typeface="Open Sans" panose="020B0606030504020204" pitchFamily="34" charset="0"/>
              </a:defRPr>
            </a:lvl4pPr>
            <a:lvl5pPr>
              <a:defRPr sz="1600">
                <a:solidFill>
                  <a:srgbClr val="000000"/>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1823596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Superhe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F1362CD-CE61-4895-A037-079D4F6CE91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0248" r="15272"/>
          <a:stretch/>
        </p:blipFill>
        <p:spPr>
          <a:xfrm>
            <a:off x="-2242" y="1"/>
            <a:ext cx="9146241" cy="5111750"/>
          </a:xfrm>
          <a:prstGeom prst="rect">
            <a:avLst/>
          </a:prstGeom>
        </p:spPr>
      </p:pic>
      <p:sp>
        <p:nvSpPr>
          <p:cNvPr id="2" name="Title 1"/>
          <p:cNvSpPr>
            <a:spLocks noGrp="1"/>
          </p:cNvSpPr>
          <p:nvPr>
            <p:ph type="title"/>
          </p:nvPr>
        </p:nvSpPr>
        <p:spPr>
          <a:solidFill>
            <a:srgbClr val="000000">
              <a:alpha val="60000"/>
            </a:srgbClr>
          </a:solidFill>
        </p:spPr>
        <p:txBody>
          <a:bodyPr/>
          <a:lstStyle>
            <a:lvl1pPr>
              <a:defRPr>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nl-NL"/>
              <a:t>Klik om stijl te bewerken</a:t>
            </a:r>
            <a:endParaRPr lang="nl-NL" dirty="0"/>
          </a:p>
        </p:txBody>
      </p:sp>
      <p:sp>
        <p:nvSpPr>
          <p:cNvPr id="3" name="Content Placeholder 2"/>
          <p:cNvSpPr>
            <a:spLocks noGrp="1"/>
          </p:cNvSpPr>
          <p:nvPr>
            <p:ph idx="1"/>
          </p:nvPr>
        </p:nvSpPr>
        <p:spPr>
          <a:xfrm>
            <a:off x="827584" y="1203598"/>
            <a:ext cx="5112568" cy="2178243"/>
          </a:xfrm>
        </p:spPr>
        <p:txBody>
          <a:bodyPr>
            <a:normAutofit/>
          </a:bodyPr>
          <a:lstStyle>
            <a:lvl1pPr>
              <a:defRPr sz="2400">
                <a:solidFill>
                  <a:srgbClr val="000000"/>
                </a:solidFill>
                <a:latin typeface="Open Sans" panose="020B0606030504020204" pitchFamily="34" charset="0"/>
                <a:ea typeface="Open Sans" panose="020B0606030504020204" pitchFamily="34" charset="0"/>
                <a:cs typeface="Open Sans" panose="020B0606030504020204" pitchFamily="34" charset="0"/>
              </a:defRPr>
            </a:lvl1pPr>
            <a:lvl2pPr>
              <a:defRPr sz="2000">
                <a:solidFill>
                  <a:srgbClr val="000000"/>
                </a:solidFill>
                <a:latin typeface="Open Sans" panose="020B0606030504020204" pitchFamily="34" charset="0"/>
                <a:ea typeface="Open Sans" panose="020B0606030504020204" pitchFamily="34" charset="0"/>
                <a:cs typeface="Open Sans" panose="020B0606030504020204" pitchFamily="34" charset="0"/>
              </a:defRPr>
            </a:lvl2pPr>
            <a:lvl3pPr>
              <a:defRPr sz="1800">
                <a:solidFill>
                  <a:srgbClr val="000000"/>
                </a:solidFill>
                <a:latin typeface="Open Sans" panose="020B0606030504020204" pitchFamily="34" charset="0"/>
                <a:ea typeface="Open Sans" panose="020B0606030504020204" pitchFamily="34" charset="0"/>
                <a:cs typeface="Open Sans" panose="020B0606030504020204" pitchFamily="34" charset="0"/>
              </a:defRPr>
            </a:lvl3pPr>
            <a:lvl4pPr>
              <a:defRPr sz="1600">
                <a:solidFill>
                  <a:srgbClr val="000000"/>
                </a:solidFill>
                <a:latin typeface="Open Sans" panose="020B0606030504020204" pitchFamily="34" charset="0"/>
                <a:ea typeface="Open Sans" panose="020B0606030504020204" pitchFamily="34" charset="0"/>
                <a:cs typeface="Open Sans" panose="020B0606030504020204" pitchFamily="34" charset="0"/>
              </a:defRPr>
            </a:lvl4pPr>
            <a:lvl5pPr>
              <a:defRPr sz="1600">
                <a:solidFill>
                  <a:srgbClr val="000000"/>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6" name="TextBox 5">
            <a:extLst>
              <a:ext uri="{FF2B5EF4-FFF2-40B4-BE49-F238E27FC236}">
                <a16:creationId xmlns:a16="http://schemas.microsoft.com/office/drawing/2014/main" id="{54176563-332B-4D90-80BE-65530F0FFA45}"/>
              </a:ext>
            </a:extLst>
          </p:cNvPr>
          <p:cNvSpPr txBox="1"/>
          <p:nvPr userDrawn="1"/>
        </p:nvSpPr>
        <p:spPr>
          <a:xfrm>
            <a:off x="179512" y="123479"/>
            <a:ext cx="1606530" cy="769441"/>
          </a:xfrm>
          <a:prstGeom prst="rect">
            <a:avLst/>
          </a:prstGeom>
          <a:noFill/>
        </p:spPr>
        <p:txBody>
          <a:bodyPr wrap="none" rtlCol="0">
            <a:spAutoFit/>
          </a:bodyPr>
          <a:lstStyle/>
          <a:p>
            <a:r>
              <a:rPr lang="nl-NL" sz="4400" b="1" cap="none" spc="-150" dirty="0" err="1">
                <a:ln w="17780" cmpd="sng">
                  <a:no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latin typeface="Ebrima" pitchFamily="2" charset="0"/>
                <a:ea typeface="Ebrima" pitchFamily="2" charset="0"/>
                <a:cs typeface="Ebrima" pitchFamily="2" charset="0"/>
              </a:rPr>
              <a:t>Cogix</a:t>
            </a:r>
            <a:endParaRPr lang="nl-NL" sz="4400" b="1" cap="none" spc="-150" dirty="0">
              <a:ln w="17780" cmpd="sng">
                <a:no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latin typeface="Ebrima" pitchFamily="2" charset="0"/>
              <a:ea typeface="Ebrima" pitchFamily="2" charset="0"/>
              <a:cs typeface="Ebrima" pitchFamily="2" charset="0"/>
            </a:endParaRPr>
          </a:p>
        </p:txBody>
      </p:sp>
    </p:spTree>
    <p:extLst>
      <p:ext uri="{BB962C8B-B14F-4D97-AF65-F5344CB8AC3E}">
        <p14:creationId xmlns:p14="http://schemas.microsoft.com/office/powerpoint/2010/main" val="422903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Gewichthefster">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A367D38-93E1-4BCE-A574-0275B9FF2070}"/>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18287" b="1504"/>
          <a:stretch/>
        </p:blipFill>
        <p:spPr>
          <a:xfrm flipH="1">
            <a:off x="-2241" y="1"/>
            <a:ext cx="9146241" cy="5143500"/>
          </a:xfrm>
          <a:prstGeom prst="rect">
            <a:avLst/>
          </a:prstGeom>
        </p:spPr>
      </p:pic>
      <p:sp>
        <p:nvSpPr>
          <p:cNvPr id="2" name="Title 1"/>
          <p:cNvSpPr>
            <a:spLocks noGrp="1"/>
          </p:cNvSpPr>
          <p:nvPr>
            <p:ph type="title"/>
          </p:nvPr>
        </p:nvSpPr>
        <p:spPr>
          <a:solidFill>
            <a:srgbClr val="000000">
              <a:alpha val="60000"/>
            </a:srgbClr>
          </a:solidFill>
        </p:spPr>
        <p:txBody>
          <a:bodyPr/>
          <a:lstStyle>
            <a:lvl1pPr>
              <a:defRPr>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nl-NL"/>
              <a:t>Klik om stijl te bewerken</a:t>
            </a:r>
            <a:endParaRPr lang="nl-NL" dirty="0"/>
          </a:p>
        </p:txBody>
      </p:sp>
      <p:sp>
        <p:nvSpPr>
          <p:cNvPr id="3" name="Content Placeholder 2"/>
          <p:cNvSpPr>
            <a:spLocks noGrp="1"/>
          </p:cNvSpPr>
          <p:nvPr>
            <p:ph idx="1"/>
          </p:nvPr>
        </p:nvSpPr>
        <p:spPr>
          <a:xfrm>
            <a:off x="827584" y="1203598"/>
            <a:ext cx="3816424" cy="2178243"/>
          </a:xfrm>
        </p:spPr>
        <p:txBody>
          <a:bodyPr>
            <a:normAutofit/>
          </a:bodyPr>
          <a:lstStyle>
            <a:lvl1pPr>
              <a:defRPr sz="2400">
                <a:solidFill>
                  <a:srgbClr val="000000"/>
                </a:solidFill>
                <a:latin typeface="Open Sans" panose="020B0606030504020204" pitchFamily="34" charset="0"/>
                <a:ea typeface="Open Sans" panose="020B0606030504020204" pitchFamily="34" charset="0"/>
                <a:cs typeface="Open Sans" panose="020B0606030504020204" pitchFamily="34" charset="0"/>
              </a:defRPr>
            </a:lvl1pPr>
            <a:lvl2pPr>
              <a:defRPr sz="2000">
                <a:solidFill>
                  <a:srgbClr val="000000"/>
                </a:solidFill>
                <a:latin typeface="Open Sans" panose="020B0606030504020204" pitchFamily="34" charset="0"/>
                <a:ea typeface="Open Sans" panose="020B0606030504020204" pitchFamily="34" charset="0"/>
                <a:cs typeface="Open Sans" panose="020B0606030504020204" pitchFamily="34" charset="0"/>
              </a:defRPr>
            </a:lvl2pPr>
            <a:lvl3pPr>
              <a:defRPr sz="1800">
                <a:solidFill>
                  <a:srgbClr val="000000"/>
                </a:solidFill>
                <a:latin typeface="Open Sans" panose="020B0606030504020204" pitchFamily="34" charset="0"/>
                <a:ea typeface="Open Sans" panose="020B0606030504020204" pitchFamily="34" charset="0"/>
                <a:cs typeface="Open Sans" panose="020B0606030504020204" pitchFamily="34" charset="0"/>
              </a:defRPr>
            </a:lvl3pPr>
            <a:lvl4pPr>
              <a:defRPr sz="1600">
                <a:solidFill>
                  <a:srgbClr val="000000"/>
                </a:solidFill>
                <a:latin typeface="Open Sans" panose="020B0606030504020204" pitchFamily="34" charset="0"/>
                <a:ea typeface="Open Sans" panose="020B0606030504020204" pitchFamily="34" charset="0"/>
                <a:cs typeface="Open Sans" panose="020B0606030504020204" pitchFamily="34" charset="0"/>
              </a:defRPr>
            </a:lvl4pPr>
            <a:lvl5pPr>
              <a:defRPr sz="1600">
                <a:solidFill>
                  <a:srgbClr val="000000"/>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6" name="TextBox 5">
            <a:extLst>
              <a:ext uri="{FF2B5EF4-FFF2-40B4-BE49-F238E27FC236}">
                <a16:creationId xmlns:a16="http://schemas.microsoft.com/office/drawing/2014/main" id="{54176563-332B-4D90-80BE-65530F0FFA45}"/>
              </a:ext>
            </a:extLst>
          </p:cNvPr>
          <p:cNvSpPr txBox="1"/>
          <p:nvPr userDrawn="1"/>
        </p:nvSpPr>
        <p:spPr>
          <a:xfrm>
            <a:off x="179512" y="123479"/>
            <a:ext cx="1606530" cy="769441"/>
          </a:xfrm>
          <a:prstGeom prst="rect">
            <a:avLst/>
          </a:prstGeom>
          <a:noFill/>
        </p:spPr>
        <p:txBody>
          <a:bodyPr wrap="none" rtlCol="0">
            <a:spAutoFit/>
          </a:bodyPr>
          <a:lstStyle/>
          <a:p>
            <a:r>
              <a:rPr lang="nl-NL" sz="4400" b="1" cap="none" spc="-150" dirty="0" err="1">
                <a:ln w="17780" cmpd="sng">
                  <a:no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latin typeface="Ebrima" pitchFamily="2" charset="0"/>
                <a:ea typeface="Ebrima" pitchFamily="2" charset="0"/>
                <a:cs typeface="Ebrima" pitchFamily="2" charset="0"/>
              </a:rPr>
              <a:t>Cogix</a:t>
            </a:r>
            <a:endParaRPr lang="nl-NL" sz="4400" b="1" cap="none" spc="-150" dirty="0">
              <a:ln w="17780" cmpd="sng">
                <a:no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latin typeface="Ebrima" pitchFamily="2" charset="0"/>
              <a:ea typeface="Ebrima" pitchFamily="2" charset="0"/>
              <a:cs typeface="Ebrima" pitchFamily="2" charset="0"/>
            </a:endParaRPr>
          </a:p>
        </p:txBody>
      </p:sp>
    </p:spTree>
    <p:extLst>
      <p:ext uri="{BB962C8B-B14F-4D97-AF65-F5344CB8AC3E}">
        <p14:creationId xmlns:p14="http://schemas.microsoft.com/office/powerpoint/2010/main" val="25404153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Accounta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6CF27B0-7465-4D25-ADA4-8DABB2208FB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627" r="23372"/>
          <a:stretch/>
        </p:blipFill>
        <p:spPr>
          <a:xfrm>
            <a:off x="0" y="1"/>
            <a:ext cx="9143999" cy="5143500"/>
          </a:xfrm>
          <a:prstGeom prst="rect">
            <a:avLst/>
          </a:prstGeom>
        </p:spPr>
      </p:pic>
      <p:sp>
        <p:nvSpPr>
          <p:cNvPr id="2" name="Title 1"/>
          <p:cNvSpPr>
            <a:spLocks noGrp="1"/>
          </p:cNvSpPr>
          <p:nvPr>
            <p:ph type="title"/>
          </p:nvPr>
        </p:nvSpPr>
        <p:spPr>
          <a:solidFill>
            <a:srgbClr val="0C6353"/>
          </a:solidFill>
        </p:spPr>
        <p:txBody>
          <a:bodyPr/>
          <a:lstStyle>
            <a:lvl1pPr>
              <a:defRPr>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nl-NL"/>
              <a:t>Klik om stijl te bewerken</a:t>
            </a:r>
            <a:endParaRPr lang="nl-NL" dirty="0"/>
          </a:p>
        </p:txBody>
      </p:sp>
      <p:sp>
        <p:nvSpPr>
          <p:cNvPr id="3" name="Content Placeholder 2"/>
          <p:cNvSpPr>
            <a:spLocks noGrp="1"/>
          </p:cNvSpPr>
          <p:nvPr>
            <p:ph idx="1"/>
          </p:nvPr>
        </p:nvSpPr>
        <p:spPr>
          <a:xfrm>
            <a:off x="827584" y="1203598"/>
            <a:ext cx="3816424" cy="2178243"/>
          </a:xfrm>
        </p:spPr>
        <p:txBody>
          <a:bodyPr>
            <a:normAutofit/>
          </a:bodyPr>
          <a:lstStyle>
            <a:lvl1pPr>
              <a:defRPr sz="2400">
                <a:solidFill>
                  <a:srgbClr val="000000"/>
                </a:solidFill>
                <a:latin typeface="Open Sans" panose="020B0606030504020204" pitchFamily="34" charset="0"/>
                <a:ea typeface="Open Sans" panose="020B0606030504020204" pitchFamily="34" charset="0"/>
                <a:cs typeface="Open Sans" panose="020B0606030504020204" pitchFamily="34" charset="0"/>
              </a:defRPr>
            </a:lvl1pPr>
            <a:lvl2pPr>
              <a:defRPr sz="2000">
                <a:solidFill>
                  <a:srgbClr val="000000"/>
                </a:solidFill>
                <a:latin typeface="Open Sans" panose="020B0606030504020204" pitchFamily="34" charset="0"/>
                <a:ea typeface="Open Sans" panose="020B0606030504020204" pitchFamily="34" charset="0"/>
                <a:cs typeface="Open Sans" panose="020B0606030504020204" pitchFamily="34" charset="0"/>
              </a:defRPr>
            </a:lvl2pPr>
            <a:lvl3pPr>
              <a:defRPr sz="1800">
                <a:solidFill>
                  <a:srgbClr val="000000"/>
                </a:solidFill>
                <a:latin typeface="Open Sans" panose="020B0606030504020204" pitchFamily="34" charset="0"/>
                <a:ea typeface="Open Sans" panose="020B0606030504020204" pitchFamily="34" charset="0"/>
                <a:cs typeface="Open Sans" panose="020B0606030504020204" pitchFamily="34" charset="0"/>
              </a:defRPr>
            </a:lvl3pPr>
            <a:lvl4pPr>
              <a:defRPr sz="1600">
                <a:solidFill>
                  <a:srgbClr val="000000"/>
                </a:solidFill>
                <a:latin typeface="Open Sans" panose="020B0606030504020204" pitchFamily="34" charset="0"/>
                <a:ea typeface="Open Sans" panose="020B0606030504020204" pitchFamily="34" charset="0"/>
                <a:cs typeface="Open Sans" panose="020B0606030504020204" pitchFamily="34" charset="0"/>
              </a:defRPr>
            </a:lvl4pPr>
            <a:lvl5pPr>
              <a:defRPr sz="1600">
                <a:solidFill>
                  <a:srgbClr val="000000"/>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8" name="TextBox 7">
            <a:extLst>
              <a:ext uri="{FF2B5EF4-FFF2-40B4-BE49-F238E27FC236}">
                <a16:creationId xmlns:a16="http://schemas.microsoft.com/office/drawing/2014/main" id="{54545BFD-A0C0-49C6-B757-6DAC36136EED}"/>
              </a:ext>
            </a:extLst>
          </p:cNvPr>
          <p:cNvSpPr txBox="1"/>
          <p:nvPr userDrawn="1"/>
        </p:nvSpPr>
        <p:spPr>
          <a:xfrm>
            <a:off x="179512" y="123478"/>
            <a:ext cx="1606530" cy="769441"/>
          </a:xfrm>
          <a:prstGeom prst="rect">
            <a:avLst/>
          </a:prstGeom>
          <a:noFill/>
        </p:spPr>
        <p:txBody>
          <a:bodyPr wrap="none" rtlCol="0">
            <a:spAutoFit/>
          </a:bodyPr>
          <a:lstStyle/>
          <a:p>
            <a:r>
              <a:rPr lang="nl-NL" sz="4400" b="1" cap="none" spc="-150" dirty="0" err="1">
                <a:ln w="17780" cmpd="sng">
                  <a:noFill/>
                  <a:prstDash val="solid"/>
                  <a:miter lim="800000"/>
                </a:ln>
                <a:solidFill>
                  <a:schemeClr val="bg1"/>
                </a:solidFill>
                <a:effectLst/>
                <a:latin typeface="Ebrima" pitchFamily="2" charset="0"/>
                <a:ea typeface="Ebrima" pitchFamily="2" charset="0"/>
                <a:cs typeface="Ebrima" pitchFamily="2" charset="0"/>
              </a:rPr>
              <a:t>Cogix</a:t>
            </a:r>
            <a:endParaRPr lang="nl-NL" sz="4400" b="1" cap="none" spc="-150" dirty="0">
              <a:ln w="17780" cmpd="sng">
                <a:noFill/>
                <a:prstDash val="solid"/>
                <a:miter lim="800000"/>
              </a:ln>
              <a:solidFill>
                <a:schemeClr val="bg1"/>
              </a:solidFill>
              <a:effectLst/>
              <a:latin typeface="Ebrima" pitchFamily="2" charset="0"/>
              <a:ea typeface="Ebrima" pitchFamily="2" charset="0"/>
              <a:cs typeface="Ebrima" pitchFamily="2" charset="0"/>
            </a:endParaRPr>
          </a:p>
        </p:txBody>
      </p:sp>
    </p:spTree>
    <p:extLst>
      <p:ext uri="{BB962C8B-B14F-4D97-AF65-F5344CB8AC3E}">
        <p14:creationId xmlns:p14="http://schemas.microsoft.com/office/powerpoint/2010/main" val="2925658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Weg">
    <p:spTree>
      <p:nvGrpSpPr>
        <p:cNvPr id="1" name=""/>
        <p:cNvGrpSpPr/>
        <p:nvPr/>
      </p:nvGrpSpPr>
      <p:grpSpPr>
        <a:xfrm>
          <a:off x="0" y="0"/>
          <a:ext cx="0" cy="0"/>
          <a:chOff x="0" y="0"/>
          <a:chExt cx="0" cy="0"/>
        </a:xfrm>
      </p:grpSpPr>
      <p:pic>
        <p:nvPicPr>
          <p:cNvPr id="6" name="Picture 2" descr="Afbeeldingsresultaat voor road">
            <a:extLst>
              <a:ext uri="{FF2B5EF4-FFF2-40B4-BE49-F238E27FC236}">
                <a16:creationId xmlns:a16="http://schemas.microsoft.com/office/drawing/2014/main" id="{F43B7F14-D847-4637-B3E6-8E132BCE360B}"/>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5660" b="6604"/>
          <a:stretch/>
        </p:blipFill>
        <p:spPr bwMode="auto">
          <a:xfrm>
            <a:off x="-1" y="0"/>
            <a:ext cx="9144001" cy="509203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solidFill>
            <a:srgbClr val="FE8114"/>
          </a:solidFill>
        </p:spPr>
        <p:txBody>
          <a:bodyPr/>
          <a:lstStyle>
            <a:lvl1pPr>
              <a:defRPr>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nl-NL"/>
              <a:t>Klik om stijl te bewerken</a:t>
            </a:r>
            <a:endParaRPr lang="nl-NL" dirty="0"/>
          </a:p>
        </p:txBody>
      </p:sp>
      <p:sp>
        <p:nvSpPr>
          <p:cNvPr id="3" name="Content Placeholder 2"/>
          <p:cNvSpPr>
            <a:spLocks noGrp="1"/>
          </p:cNvSpPr>
          <p:nvPr>
            <p:ph idx="1"/>
          </p:nvPr>
        </p:nvSpPr>
        <p:spPr>
          <a:xfrm>
            <a:off x="827584" y="1203598"/>
            <a:ext cx="7488832" cy="2178243"/>
          </a:xfrm>
        </p:spPr>
        <p:txBody>
          <a:bodyPr>
            <a:normAutofit/>
          </a:bodyPr>
          <a:lstStyle>
            <a:lvl1pPr>
              <a:defRPr sz="24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2pPr>
            <a:lvl3pPr>
              <a:defRPr sz="1800">
                <a:solidFill>
                  <a:schemeClr val="bg1"/>
                </a:solidFill>
                <a:latin typeface="Open Sans" panose="020B0606030504020204" pitchFamily="34" charset="0"/>
                <a:ea typeface="Open Sans" panose="020B0606030504020204" pitchFamily="34" charset="0"/>
                <a:cs typeface="Open Sans" panose="020B0606030504020204" pitchFamily="34" charset="0"/>
              </a:defRPr>
            </a:lvl3pPr>
            <a:lvl4pPr>
              <a:defRPr sz="1600">
                <a:solidFill>
                  <a:schemeClr val="bg1"/>
                </a:solidFill>
                <a:latin typeface="Open Sans" panose="020B0606030504020204" pitchFamily="34" charset="0"/>
                <a:ea typeface="Open Sans" panose="020B0606030504020204" pitchFamily="34" charset="0"/>
                <a:cs typeface="Open Sans" panose="020B0606030504020204" pitchFamily="34" charset="0"/>
              </a:defRPr>
            </a:lvl4pPr>
            <a:lvl5pPr>
              <a:defRPr sz="1600">
                <a:solidFill>
                  <a:schemeClr val="bg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8" name="TextBox 7">
            <a:extLst>
              <a:ext uri="{FF2B5EF4-FFF2-40B4-BE49-F238E27FC236}">
                <a16:creationId xmlns:a16="http://schemas.microsoft.com/office/drawing/2014/main" id="{54545BFD-A0C0-49C6-B757-6DAC36136EED}"/>
              </a:ext>
            </a:extLst>
          </p:cNvPr>
          <p:cNvSpPr txBox="1"/>
          <p:nvPr userDrawn="1"/>
        </p:nvSpPr>
        <p:spPr>
          <a:xfrm>
            <a:off x="179512" y="123478"/>
            <a:ext cx="1606530" cy="769441"/>
          </a:xfrm>
          <a:prstGeom prst="rect">
            <a:avLst/>
          </a:prstGeom>
          <a:noFill/>
        </p:spPr>
        <p:txBody>
          <a:bodyPr wrap="none" rtlCol="0">
            <a:spAutoFit/>
          </a:bodyPr>
          <a:lstStyle/>
          <a:p>
            <a:r>
              <a:rPr lang="nl-NL" sz="4400" b="1" cap="none" spc="-150" dirty="0" err="1">
                <a:ln w="17780" cmpd="sng">
                  <a:noFill/>
                  <a:prstDash val="solid"/>
                  <a:miter lim="800000"/>
                </a:ln>
                <a:solidFill>
                  <a:schemeClr val="bg1"/>
                </a:solidFill>
                <a:effectLst/>
                <a:latin typeface="Ebrima" pitchFamily="2" charset="0"/>
                <a:ea typeface="Ebrima" pitchFamily="2" charset="0"/>
                <a:cs typeface="Ebrima" pitchFamily="2" charset="0"/>
              </a:rPr>
              <a:t>Cogix</a:t>
            </a:r>
            <a:endParaRPr lang="nl-NL" sz="4400" b="1" cap="none" spc="-150" dirty="0">
              <a:ln w="17780" cmpd="sng">
                <a:noFill/>
                <a:prstDash val="solid"/>
                <a:miter lim="800000"/>
              </a:ln>
              <a:solidFill>
                <a:schemeClr val="bg1"/>
              </a:solidFill>
              <a:effectLst/>
              <a:latin typeface="Ebrima" pitchFamily="2" charset="0"/>
              <a:ea typeface="Ebrima" pitchFamily="2" charset="0"/>
              <a:cs typeface="Ebrima" pitchFamily="2" charset="0"/>
            </a:endParaRPr>
          </a:p>
        </p:txBody>
      </p:sp>
    </p:spTree>
    <p:extLst>
      <p:ext uri="{BB962C8B-B14F-4D97-AF65-F5344CB8AC3E}">
        <p14:creationId xmlns:p14="http://schemas.microsoft.com/office/powerpoint/2010/main" val="40613823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Wolken">
    <p:spTree>
      <p:nvGrpSpPr>
        <p:cNvPr id="1" name=""/>
        <p:cNvGrpSpPr/>
        <p:nvPr/>
      </p:nvGrpSpPr>
      <p:grpSpPr>
        <a:xfrm>
          <a:off x="0" y="0"/>
          <a:ext cx="0" cy="0"/>
          <a:chOff x="0" y="0"/>
          <a:chExt cx="0" cy="0"/>
        </a:xfrm>
      </p:grpSpPr>
      <p:pic>
        <p:nvPicPr>
          <p:cNvPr id="7" name="Picture 2" descr="Afbeeldingsresultaat voor clouds">
            <a:extLst>
              <a:ext uri="{FF2B5EF4-FFF2-40B4-BE49-F238E27FC236}">
                <a16:creationId xmlns:a16="http://schemas.microsoft.com/office/drawing/2014/main" id="{56850814-2AA3-4E50-807C-7D4E36D86A8A}"/>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4629"/>
          <a:stretch/>
        </p:blipFill>
        <p:spPr bwMode="auto">
          <a:xfrm>
            <a:off x="-1" y="0"/>
            <a:ext cx="9144001" cy="51435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solidFill>
            <a:srgbClr val="FE8114"/>
          </a:solidFill>
        </p:spPr>
        <p:txBody>
          <a:bodyPr/>
          <a:lstStyle>
            <a:lvl1pPr>
              <a:defRPr>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nl-NL"/>
              <a:t>Klik om stijl te bewerken</a:t>
            </a:r>
            <a:endParaRPr lang="nl-NL" dirty="0"/>
          </a:p>
        </p:txBody>
      </p:sp>
      <p:sp>
        <p:nvSpPr>
          <p:cNvPr id="3" name="Content Placeholder 2"/>
          <p:cNvSpPr>
            <a:spLocks noGrp="1"/>
          </p:cNvSpPr>
          <p:nvPr>
            <p:ph idx="1"/>
          </p:nvPr>
        </p:nvSpPr>
        <p:spPr>
          <a:xfrm>
            <a:off x="827584" y="1203598"/>
            <a:ext cx="7488832" cy="2178243"/>
          </a:xfrm>
        </p:spPr>
        <p:txBody>
          <a:bodyPr>
            <a:normAutofit/>
          </a:bodyPr>
          <a:lstStyle>
            <a:lvl1pPr>
              <a:defRPr sz="2400">
                <a:solidFill>
                  <a:schemeClr val="accent3">
                    <a:lumMod val="75000"/>
                  </a:schemeClr>
                </a:solidFill>
                <a:latin typeface="Open Sans" panose="020B0606030504020204" pitchFamily="34" charset="0"/>
                <a:ea typeface="Open Sans" panose="020B0606030504020204" pitchFamily="34" charset="0"/>
                <a:cs typeface="Open Sans" panose="020B0606030504020204" pitchFamily="34" charset="0"/>
              </a:defRPr>
            </a:lvl1pPr>
            <a:lvl2pPr>
              <a:defRPr sz="2000">
                <a:solidFill>
                  <a:schemeClr val="accent3">
                    <a:lumMod val="75000"/>
                  </a:schemeClr>
                </a:solidFill>
                <a:latin typeface="Open Sans" panose="020B0606030504020204" pitchFamily="34" charset="0"/>
                <a:ea typeface="Open Sans" panose="020B0606030504020204" pitchFamily="34" charset="0"/>
                <a:cs typeface="Open Sans" panose="020B0606030504020204" pitchFamily="34" charset="0"/>
              </a:defRPr>
            </a:lvl2pPr>
            <a:lvl3pPr>
              <a:defRPr sz="1800">
                <a:solidFill>
                  <a:schemeClr val="accent3">
                    <a:lumMod val="75000"/>
                  </a:schemeClr>
                </a:solidFill>
                <a:latin typeface="Open Sans" panose="020B0606030504020204" pitchFamily="34" charset="0"/>
                <a:ea typeface="Open Sans" panose="020B0606030504020204" pitchFamily="34" charset="0"/>
                <a:cs typeface="Open Sans" panose="020B0606030504020204" pitchFamily="34" charset="0"/>
              </a:defRPr>
            </a:lvl3pPr>
            <a:lvl4pPr>
              <a:defRPr sz="1600">
                <a:solidFill>
                  <a:schemeClr val="accent3">
                    <a:lumMod val="75000"/>
                  </a:schemeClr>
                </a:solidFill>
                <a:latin typeface="Open Sans" panose="020B0606030504020204" pitchFamily="34" charset="0"/>
                <a:ea typeface="Open Sans" panose="020B0606030504020204" pitchFamily="34" charset="0"/>
                <a:cs typeface="Open Sans" panose="020B0606030504020204" pitchFamily="34" charset="0"/>
              </a:defRPr>
            </a:lvl4pPr>
            <a:lvl5pPr>
              <a:defRPr sz="1600">
                <a:solidFill>
                  <a:schemeClr val="accent3">
                    <a:lumMod val="75000"/>
                  </a:schemeClr>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8" name="TextBox 7">
            <a:extLst>
              <a:ext uri="{FF2B5EF4-FFF2-40B4-BE49-F238E27FC236}">
                <a16:creationId xmlns:a16="http://schemas.microsoft.com/office/drawing/2014/main" id="{54545BFD-A0C0-49C6-B757-6DAC36136EED}"/>
              </a:ext>
            </a:extLst>
          </p:cNvPr>
          <p:cNvSpPr txBox="1"/>
          <p:nvPr userDrawn="1"/>
        </p:nvSpPr>
        <p:spPr>
          <a:xfrm>
            <a:off x="179512" y="123478"/>
            <a:ext cx="1606530" cy="769441"/>
          </a:xfrm>
          <a:prstGeom prst="rect">
            <a:avLst/>
          </a:prstGeom>
          <a:noFill/>
        </p:spPr>
        <p:txBody>
          <a:bodyPr wrap="none" rtlCol="0">
            <a:spAutoFit/>
          </a:bodyPr>
          <a:lstStyle/>
          <a:p>
            <a:r>
              <a:rPr lang="nl-NL" sz="4400" b="1" cap="none" spc="-150" dirty="0" err="1">
                <a:ln w="17780" cmpd="sng">
                  <a:noFill/>
                  <a:prstDash val="solid"/>
                  <a:miter lim="800000"/>
                </a:ln>
                <a:solidFill>
                  <a:schemeClr val="bg1"/>
                </a:solidFill>
                <a:effectLst/>
                <a:latin typeface="Ebrima" pitchFamily="2" charset="0"/>
                <a:ea typeface="Ebrima" pitchFamily="2" charset="0"/>
                <a:cs typeface="Ebrima" pitchFamily="2" charset="0"/>
              </a:rPr>
              <a:t>Cogix</a:t>
            </a:r>
            <a:endParaRPr lang="nl-NL" sz="4400" b="1" cap="none" spc="-150" dirty="0">
              <a:ln w="17780" cmpd="sng">
                <a:noFill/>
                <a:prstDash val="solid"/>
                <a:miter lim="800000"/>
              </a:ln>
              <a:solidFill>
                <a:schemeClr val="bg1"/>
              </a:solidFill>
              <a:effectLst/>
              <a:latin typeface="Ebrima" pitchFamily="2" charset="0"/>
              <a:ea typeface="Ebrima" pitchFamily="2" charset="0"/>
              <a:cs typeface="Ebrima" pitchFamily="2" charset="0"/>
            </a:endParaRPr>
          </a:p>
        </p:txBody>
      </p:sp>
    </p:spTree>
    <p:extLst>
      <p:ext uri="{BB962C8B-B14F-4D97-AF65-F5344CB8AC3E}">
        <p14:creationId xmlns:p14="http://schemas.microsoft.com/office/powerpoint/2010/main" val="25346832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iPad">
    <p:spTree>
      <p:nvGrpSpPr>
        <p:cNvPr id="1" name=""/>
        <p:cNvGrpSpPr/>
        <p:nvPr/>
      </p:nvGrpSpPr>
      <p:grpSpPr>
        <a:xfrm>
          <a:off x="0" y="0"/>
          <a:ext cx="0" cy="0"/>
          <a:chOff x="0" y="0"/>
          <a:chExt cx="0" cy="0"/>
        </a:xfrm>
      </p:grpSpPr>
      <p:pic>
        <p:nvPicPr>
          <p:cNvPr id="6" name="Picture 2" descr="Afbeeldingsresultaat voor child ipad">
            <a:extLst>
              <a:ext uri="{FF2B5EF4-FFF2-40B4-BE49-F238E27FC236}">
                <a16:creationId xmlns:a16="http://schemas.microsoft.com/office/drawing/2014/main" id="{36C101DD-9EED-4528-84B9-C2647DECE0A2}"/>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10133" r="957"/>
          <a:stretch/>
        </p:blipFill>
        <p:spPr bwMode="auto">
          <a:xfrm>
            <a:off x="-2242" y="0"/>
            <a:ext cx="9146241" cy="51435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solidFill>
            <a:srgbClr val="FE8114">
              <a:alpha val="60000"/>
            </a:srgbClr>
          </a:solidFill>
        </p:spPr>
        <p:txBody>
          <a:bodyPr/>
          <a:lstStyle>
            <a:lvl1pPr>
              <a:defRPr>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nl-NL"/>
              <a:t>Klik om stijl te bewerken</a:t>
            </a:r>
            <a:endParaRPr lang="nl-NL" dirty="0"/>
          </a:p>
        </p:txBody>
      </p:sp>
      <p:sp>
        <p:nvSpPr>
          <p:cNvPr id="3" name="Content Placeholder 2"/>
          <p:cNvSpPr>
            <a:spLocks noGrp="1"/>
          </p:cNvSpPr>
          <p:nvPr>
            <p:ph idx="1"/>
          </p:nvPr>
        </p:nvSpPr>
        <p:spPr>
          <a:xfrm>
            <a:off x="827584" y="1203598"/>
            <a:ext cx="7488832" cy="2178243"/>
          </a:xfrm>
        </p:spPr>
        <p:txBody>
          <a:bodyPr>
            <a:normAutofit/>
          </a:bodyPr>
          <a:lstStyle>
            <a:lvl1pPr>
              <a:defRPr sz="24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a:defRPr sz="18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a:defRPr sz="16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a:defRPr sz="16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9" name="TextBox 8">
            <a:extLst>
              <a:ext uri="{FF2B5EF4-FFF2-40B4-BE49-F238E27FC236}">
                <a16:creationId xmlns:a16="http://schemas.microsoft.com/office/drawing/2014/main" id="{97AEF96F-BD83-4002-9A83-194252DE31EA}"/>
              </a:ext>
            </a:extLst>
          </p:cNvPr>
          <p:cNvSpPr txBox="1"/>
          <p:nvPr userDrawn="1"/>
        </p:nvSpPr>
        <p:spPr>
          <a:xfrm>
            <a:off x="179512" y="123479"/>
            <a:ext cx="1606530" cy="769441"/>
          </a:xfrm>
          <a:prstGeom prst="rect">
            <a:avLst/>
          </a:prstGeom>
          <a:noFill/>
        </p:spPr>
        <p:txBody>
          <a:bodyPr wrap="none" rtlCol="0">
            <a:spAutoFit/>
          </a:bodyPr>
          <a:lstStyle/>
          <a:p>
            <a:r>
              <a:rPr lang="nl-NL" sz="4400" b="1" cap="none" spc="-150" dirty="0" err="1">
                <a:ln w="17780" cmpd="sng">
                  <a:no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latin typeface="Ebrima" pitchFamily="2" charset="0"/>
                <a:ea typeface="Ebrima" pitchFamily="2" charset="0"/>
                <a:cs typeface="Ebrima" pitchFamily="2" charset="0"/>
              </a:rPr>
              <a:t>Cogix</a:t>
            </a:r>
            <a:endParaRPr lang="nl-NL" sz="4400" b="1" cap="none" spc="-150" dirty="0">
              <a:ln w="17780" cmpd="sng">
                <a:no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latin typeface="Ebrima" pitchFamily="2" charset="0"/>
              <a:ea typeface="Ebrima" pitchFamily="2" charset="0"/>
              <a:cs typeface="Ebrima" pitchFamily="2" charset="0"/>
            </a:endParaRPr>
          </a:p>
        </p:txBody>
      </p:sp>
    </p:spTree>
    <p:extLst>
      <p:ext uri="{BB962C8B-B14F-4D97-AF65-F5344CB8AC3E}">
        <p14:creationId xmlns:p14="http://schemas.microsoft.com/office/powerpoint/2010/main" val="1273688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endParaRPr lang="nl-NL" dirty="0"/>
          </a:p>
        </p:txBody>
      </p:sp>
      <p:sp>
        <p:nvSpPr>
          <p:cNvPr id="3" name="Content Placeholder 2"/>
          <p:cNvSpPr>
            <a:spLocks noGrp="1"/>
          </p:cNvSpPr>
          <p:nvPr>
            <p:ph idx="1"/>
          </p:nvPr>
        </p:nvSpPr>
        <p:spPr>
          <a:xfrm>
            <a:off x="827584" y="1059582"/>
            <a:ext cx="7488832" cy="2322259"/>
          </a:xfrm>
        </p:spPr>
        <p:txBody>
          <a:bodyPr>
            <a:normAutofit/>
          </a:bodyPr>
          <a:lstStyle>
            <a:lvl1pPr>
              <a:defRPr sz="2400">
                <a:solidFill>
                  <a:srgbClr val="000000"/>
                </a:solidFill>
                <a:latin typeface="Open Sans" panose="020B0606030504020204" pitchFamily="34" charset="0"/>
                <a:ea typeface="Open Sans" panose="020B0606030504020204" pitchFamily="34" charset="0"/>
                <a:cs typeface="Open Sans" panose="020B0606030504020204" pitchFamily="34" charset="0"/>
              </a:defRPr>
            </a:lvl1pPr>
            <a:lvl2pPr>
              <a:defRPr sz="2000">
                <a:solidFill>
                  <a:srgbClr val="000000"/>
                </a:solidFill>
                <a:latin typeface="Open Sans" panose="020B0606030504020204" pitchFamily="34" charset="0"/>
                <a:ea typeface="Open Sans" panose="020B0606030504020204" pitchFamily="34" charset="0"/>
                <a:cs typeface="Open Sans" panose="020B0606030504020204" pitchFamily="34" charset="0"/>
              </a:defRPr>
            </a:lvl2pPr>
            <a:lvl3pPr>
              <a:defRPr sz="1800">
                <a:solidFill>
                  <a:srgbClr val="000000"/>
                </a:solidFill>
                <a:latin typeface="Open Sans" panose="020B0606030504020204" pitchFamily="34" charset="0"/>
                <a:ea typeface="Open Sans" panose="020B0606030504020204" pitchFamily="34" charset="0"/>
                <a:cs typeface="Open Sans" panose="020B0606030504020204" pitchFamily="34" charset="0"/>
              </a:defRPr>
            </a:lvl3pPr>
            <a:lvl4pPr>
              <a:defRPr sz="1600">
                <a:solidFill>
                  <a:srgbClr val="000000"/>
                </a:solidFill>
                <a:latin typeface="Open Sans" panose="020B0606030504020204" pitchFamily="34" charset="0"/>
                <a:ea typeface="Open Sans" panose="020B0606030504020204" pitchFamily="34" charset="0"/>
                <a:cs typeface="Open Sans" panose="020B0606030504020204" pitchFamily="34" charset="0"/>
              </a:defRPr>
            </a:lvl4pPr>
            <a:lvl5pPr>
              <a:defRPr sz="1600">
                <a:solidFill>
                  <a:srgbClr val="000000"/>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NL"/>
          </a:p>
        </p:txBody>
      </p:sp>
    </p:spTree>
    <p:extLst>
      <p:ext uri="{BB962C8B-B14F-4D97-AF65-F5344CB8AC3E}">
        <p14:creationId xmlns:p14="http://schemas.microsoft.com/office/powerpoint/2010/main" val="3624834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nl-NL" dirty="0"/>
          </a:p>
        </p:txBody>
      </p:sp>
    </p:spTree>
    <p:extLst>
      <p:ext uri="{BB962C8B-B14F-4D97-AF65-F5344CB8AC3E}">
        <p14:creationId xmlns:p14="http://schemas.microsoft.com/office/powerpoint/2010/main" val="34929459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Schoolbord met tekst">
    <p:spTree>
      <p:nvGrpSpPr>
        <p:cNvPr id="1" name=""/>
        <p:cNvGrpSpPr/>
        <p:nvPr/>
      </p:nvGrpSpPr>
      <p:grpSpPr>
        <a:xfrm>
          <a:off x="0" y="0"/>
          <a:ext cx="0" cy="0"/>
          <a:chOff x="0" y="0"/>
          <a:chExt cx="0" cy="0"/>
        </a:xfrm>
      </p:grpSpPr>
      <p:pic>
        <p:nvPicPr>
          <p:cNvPr id="4" name="Picture 3" descr="M:\Artikelen\Whitepapers\Cogix Onderwijsbegroting en rapportage\blackboard-backgrounds-wallpapers.jpeg">
            <a:extLst>
              <a:ext uri="{FF2B5EF4-FFF2-40B4-BE49-F238E27FC236}">
                <a16:creationId xmlns:a16="http://schemas.microsoft.com/office/drawing/2014/main" id="{5693C6AF-6DAC-467C-8F5E-C021B792F7E3}"/>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b="15551"/>
          <a:stretch/>
        </p:blipFill>
        <p:spPr bwMode="auto">
          <a:xfrm>
            <a:off x="-1" y="0"/>
            <a:ext cx="9144001" cy="51435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r>
              <a:rPr lang="nl-NL"/>
              <a:t>Klik om stijl te bewerken</a:t>
            </a:r>
            <a:endParaRPr lang="nl-NL" dirty="0"/>
          </a:p>
        </p:txBody>
      </p:sp>
      <p:sp>
        <p:nvSpPr>
          <p:cNvPr id="3" name="Content Placeholder 2"/>
          <p:cNvSpPr>
            <a:spLocks noGrp="1"/>
          </p:cNvSpPr>
          <p:nvPr>
            <p:ph idx="1"/>
          </p:nvPr>
        </p:nvSpPr>
        <p:spPr>
          <a:xfrm>
            <a:off x="827584" y="1059582"/>
            <a:ext cx="7488832" cy="2322259"/>
          </a:xfrm>
        </p:spPr>
        <p:txBody>
          <a:bodyPr>
            <a:normAutofit/>
          </a:bodyPr>
          <a:lstStyle>
            <a:lvl1pPr>
              <a:defRPr sz="24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2pPr>
            <a:lvl3pPr>
              <a:defRPr sz="1800">
                <a:solidFill>
                  <a:schemeClr val="bg1"/>
                </a:solidFill>
                <a:latin typeface="Open Sans" panose="020B0606030504020204" pitchFamily="34" charset="0"/>
                <a:ea typeface="Open Sans" panose="020B0606030504020204" pitchFamily="34" charset="0"/>
                <a:cs typeface="Open Sans" panose="020B0606030504020204" pitchFamily="34" charset="0"/>
              </a:defRPr>
            </a:lvl3pPr>
            <a:lvl4pPr>
              <a:defRPr sz="1600">
                <a:solidFill>
                  <a:schemeClr val="bg1"/>
                </a:solidFill>
                <a:latin typeface="Open Sans" panose="020B0606030504020204" pitchFamily="34" charset="0"/>
                <a:ea typeface="Open Sans" panose="020B0606030504020204" pitchFamily="34" charset="0"/>
                <a:cs typeface="Open Sans" panose="020B0606030504020204" pitchFamily="34" charset="0"/>
              </a:defRPr>
            </a:lvl4pPr>
            <a:lvl5pPr>
              <a:defRPr sz="1600">
                <a:solidFill>
                  <a:schemeClr val="bg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5" name="TextBox 4">
            <a:extLst>
              <a:ext uri="{FF2B5EF4-FFF2-40B4-BE49-F238E27FC236}">
                <a16:creationId xmlns:a16="http://schemas.microsoft.com/office/drawing/2014/main" id="{4AC50AB5-2368-45CC-BE69-1C12CDD923FF}"/>
              </a:ext>
            </a:extLst>
          </p:cNvPr>
          <p:cNvSpPr txBox="1"/>
          <p:nvPr userDrawn="1"/>
        </p:nvSpPr>
        <p:spPr>
          <a:xfrm>
            <a:off x="179512" y="123478"/>
            <a:ext cx="1606530" cy="769441"/>
          </a:xfrm>
          <a:prstGeom prst="rect">
            <a:avLst/>
          </a:prstGeom>
          <a:noFill/>
        </p:spPr>
        <p:txBody>
          <a:bodyPr wrap="none" rtlCol="0">
            <a:spAutoFit/>
          </a:bodyPr>
          <a:lstStyle/>
          <a:p>
            <a:r>
              <a:rPr lang="nl-NL" sz="4400" b="1" cap="none" spc="-150" dirty="0" err="1">
                <a:ln w="17780" cmpd="sng">
                  <a:noFill/>
                  <a:prstDash val="solid"/>
                  <a:miter lim="800000"/>
                </a:ln>
                <a:solidFill>
                  <a:schemeClr val="bg1"/>
                </a:solidFill>
                <a:effectLst/>
                <a:latin typeface="Ebrima" pitchFamily="2" charset="0"/>
                <a:ea typeface="Ebrima" pitchFamily="2" charset="0"/>
                <a:cs typeface="Ebrima" pitchFamily="2" charset="0"/>
              </a:rPr>
              <a:t>Cogix</a:t>
            </a:r>
            <a:endParaRPr lang="nl-NL" sz="4400" b="1" cap="none" spc="-150" dirty="0">
              <a:ln w="17780" cmpd="sng">
                <a:noFill/>
                <a:prstDash val="solid"/>
                <a:miter lim="800000"/>
              </a:ln>
              <a:solidFill>
                <a:schemeClr val="bg1"/>
              </a:solidFill>
              <a:effectLst/>
              <a:latin typeface="Ebrima" pitchFamily="2" charset="0"/>
              <a:ea typeface="Ebrima" pitchFamily="2" charset="0"/>
              <a:cs typeface="Ebrima" pitchFamily="2" charset="0"/>
            </a:endParaRPr>
          </a:p>
        </p:txBody>
      </p:sp>
    </p:spTree>
    <p:extLst>
      <p:ext uri="{BB962C8B-B14F-4D97-AF65-F5344CB8AC3E}">
        <p14:creationId xmlns:p14="http://schemas.microsoft.com/office/powerpoint/2010/main" val="1241677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Schoolbord">
    <p:spTree>
      <p:nvGrpSpPr>
        <p:cNvPr id="1" name=""/>
        <p:cNvGrpSpPr/>
        <p:nvPr/>
      </p:nvGrpSpPr>
      <p:grpSpPr>
        <a:xfrm>
          <a:off x="0" y="0"/>
          <a:ext cx="0" cy="0"/>
          <a:chOff x="0" y="0"/>
          <a:chExt cx="0" cy="0"/>
        </a:xfrm>
      </p:grpSpPr>
      <p:pic>
        <p:nvPicPr>
          <p:cNvPr id="3" name="Picture 2" descr="M:\Artikelen\Whitepapers\Cogix Onderwijsbegroting en rapportage\blackboard-backgrounds-wallpapers.jpeg"/>
          <p:cNvPicPr>
            <a:picLocks noChangeAspect="1" noChangeArrowheads="1"/>
          </p:cNvPicPr>
          <p:nvPr/>
        </p:nvPicPr>
        <p:blipFill rotWithShape="1">
          <a:blip r:embed="rId2">
            <a:extLst>
              <a:ext uri="{28A0092B-C50C-407E-A947-70E740481C1C}">
                <a14:useLocalDpi xmlns:a14="http://schemas.microsoft.com/office/drawing/2010/main" val="0"/>
              </a:ext>
            </a:extLst>
          </a:blip>
          <a:srcRect b="15551"/>
          <a:stretch/>
        </p:blipFill>
        <p:spPr bwMode="auto">
          <a:xfrm>
            <a:off x="-1" y="0"/>
            <a:ext cx="9144001"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89703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Superhe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F1362CD-CE61-4895-A037-079D4F6CE91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0248" r="15272"/>
          <a:stretch/>
        </p:blipFill>
        <p:spPr>
          <a:xfrm>
            <a:off x="-2242" y="1"/>
            <a:ext cx="9146241" cy="5111750"/>
          </a:xfrm>
          <a:prstGeom prst="rect">
            <a:avLst/>
          </a:prstGeom>
        </p:spPr>
      </p:pic>
      <p:sp>
        <p:nvSpPr>
          <p:cNvPr id="2" name="Title 1"/>
          <p:cNvSpPr>
            <a:spLocks noGrp="1"/>
          </p:cNvSpPr>
          <p:nvPr>
            <p:ph type="title"/>
          </p:nvPr>
        </p:nvSpPr>
        <p:spPr>
          <a:solidFill>
            <a:srgbClr val="000000">
              <a:alpha val="60000"/>
            </a:srgbClr>
          </a:solidFill>
        </p:spPr>
        <p:txBody>
          <a:bodyPr/>
          <a:lstStyle>
            <a:lvl1pPr>
              <a:defRPr>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endParaRPr lang="nl-NL" dirty="0"/>
          </a:p>
        </p:txBody>
      </p:sp>
      <p:sp>
        <p:nvSpPr>
          <p:cNvPr id="3" name="Content Placeholder 2"/>
          <p:cNvSpPr>
            <a:spLocks noGrp="1"/>
          </p:cNvSpPr>
          <p:nvPr>
            <p:ph idx="1"/>
          </p:nvPr>
        </p:nvSpPr>
        <p:spPr>
          <a:xfrm>
            <a:off x="827584" y="1203598"/>
            <a:ext cx="5112568" cy="2178243"/>
          </a:xfrm>
        </p:spPr>
        <p:txBody>
          <a:bodyPr>
            <a:normAutofit/>
          </a:bodyPr>
          <a:lstStyle>
            <a:lvl1pPr>
              <a:defRPr sz="2400">
                <a:solidFill>
                  <a:srgbClr val="000000"/>
                </a:solidFill>
                <a:latin typeface="Open Sans" panose="020B0606030504020204" pitchFamily="34" charset="0"/>
                <a:ea typeface="Open Sans" panose="020B0606030504020204" pitchFamily="34" charset="0"/>
                <a:cs typeface="Open Sans" panose="020B0606030504020204" pitchFamily="34" charset="0"/>
              </a:defRPr>
            </a:lvl1pPr>
            <a:lvl2pPr>
              <a:defRPr sz="2000">
                <a:solidFill>
                  <a:srgbClr val="000000"/>
                </a:solidFill>
                <a:latin typeface="Open Sans" panose="020B0606030504020204" pitchFamily="34" charset="0"/>
                <a:ea typeface="Open Sans" panose="020B0606030504020204" pitchFamily="34" charset="0"/>
                <a:cs typeface="Open Sans" panose="020B0606030504020204" pitchFamily="34" charset="0"/>
              </a:defRPr>
            </a:lvl2pPr>
            <a:lvl3pPr>
              <a:defRPr sz="1800">
                <a:solidFill>
                  <a:srgbClr val="000000"/>
                </a:solidFill>
                <a:latin typeface="Open Sans" panose="020B0606030504020204" pitchFamily="34" charset="0"/>
                <a:ea typeface="Open Sans" panose="020B0606030504020204" pitchFamily="34" charset="0"/>
                <a:cs typeface="Open Sans" panose="020B0606030504020204" pitchFamily="34" charset="0"/>
              </a:defRPr>
            </a:lvl3pPr>
            <a:lvl4pPr>
              <a:defRPr sz="1600">
                <a:solidFill>
                  <a:srgbClr val="000000"/>
                </a:solidFill>
                <a:latin typeface="Open Sans" panose="020B0606030504020204" pitchFamily="34" charset="0"/>
                <a:ea typeface="Open Sans" panose="020B0606030504020204" pitchFamily="34" charset="0"/>
                <a:cs typeface="Open Sans" panose="020B0606030504020204" pitchFamily="34" charset="0"/>
              </a:defRPr>
            </a:lvl4pPr>
            <a:lvl5pPr>
              <a:defRPr sz="1600">
                <a:solidFill>
                  <a:srgbClr val="000000"/>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6" name="TextBox 5">
            <a:extLst>
              <a:ext uri="{FF2B5EF4-FFF2-40B4-BE49-F238E27FC236}">
                <a16:creationId xmlns:a16="http://schemas.microsoft.com/office/drawing/2014/main" id="{54176563-332B-4D90-80BE-65530F0FFA45}"/>
              </a:ext>
            </a:extLst>
          </p:cNvPr>
          <p:cNvSpPr txBox="1"/>
          <p:nvPr userDrawn="1"/>
        </p:nvSpPr>
        <p:spPr>
          <a:xfrm>
            <a:off x="179512" y="123479"/>
            <a:ext cx="1606530" cy="769441"/>
          </a:xfrm>
          <a:prstGeom prst="rect">
            <a:avLst/>
          </a:prstGeom>
          <a:noFill/>
        </p:spPr>
        <p:txBody>
          <a:bodyPr wrap="none" rtlCol="0">
            <a:spAutoFit/>
          </a:bodyPr>
          <a:lstStyle/>
          <a:p>
            <a:r>
              <a:rPr lang="nl-NL" sz="4400" b="1" cap="none" spc="-150" dirty="0" err="1">
                <a:ln w="17780" cmpd="sng">
                  <a:no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latin typeface="Ebrima" pitchFamily="2" charset="0"/>
                <a:ea typeface="Ebrima" pitchFamily="2" charset="0"/>
                <a:cs typeface="Ebrima" pitchFamily="2" charset="0"/>
              </a:rPr>
              <a:t>Cogix</a:t>
            </a:r>
            <a:endParaRPr lang="nl-NL" sz="4400" b="1" cap="none" spc="-150" dirty="0">
              <a:ln w="17780" cmpd="sng">
                <a:no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latin typeface="Ebrima" pitchFamily="2" charset="0"/>
              <a:ea typeface="Ebrima" pitchFamily="2" charset="0"/>
              <a:cs typeface="Ebrima" pitchFamily="2" charset="0"/>
            </a:endParaRPr>
          </a:p>
        </p:txBody>
      </p:sp>
    </p:spTree>
    <p:extLst>
      <p:ext uri="{BB962C8B-B14F-4D97-AF65-F5344CB8AC3E}">
        <p14:creationId xmlns:p14="http://schemas.microsoft.com/office/powerpoint/2010/main" val="37299022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Gewichthefster">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A367D38-93E1-4BCE-A574-0275B9FF2070}"/>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18287" b="1504"/>
          <a:stretch/>
        </p:blipFill>
        <p:spPr>
          <a:xfrm flipH="1">
            <a:off x="-2241" y="1"/>
            <a:ext cx="9146241" cy="5143500"/>
          </a:xfrm>
          <a:prstGeom prst="rect">
            <a:avLst/>
          </a:prstGeom>
        </p:spPr>
      </p:pic>
      <p:sp>
        <p:nvSpPr>
          <p:cNvPr id="2" name="Title 1"/>
          <p:cNvSpPr>
            <a:spLocks noGrp="1"/>
          </p:cNvSpPr>
          <p:nvPr>
            <p:ph type="title"/>
          </p:nvPr>
        </p:nvSpPr>
        <p:spPr>
          <a:solidFill>
            <a:srgbClr val="000000">
              <a:alpha val="60000"/>
            </a:srgbClr>
          </a:solidFill>
        </p:spPr>
        <p:txBody>
          <a:bodyPr/>
          <a:lstStyle>
            <a:lvl1pPr>
              <a:defRPr>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endParaRPr lang="nl-NL" dirty="0"/>
          </a:p>
        </p:txBody>
      </p:sp>
      <p:sp>
        <p:nvSpPr>
          <p:cNvPr id="3" name="Content Placeholder 2"/>
          <p:cNvSpPr>
            <a:spLocks noGrp="1"/>
          </p:cNvSpPr>
          <p:nvPr>
            <p:ph idx="1"/>
          </p:nvPr>
        </p:nvSpPr>
        <p:spPr>
          <a:xfrm>
            <a:off x="827584" y="1203598"/>
            <a:ext cx="3816424" cy="2178243"/>
          </a:xfrm>
        </p:spPr>
        <p:txBody>
          <a:bodyPr>
            <a:normAutofit/>
          </a:bodyPr>
          <a:lstStyle>
            <a:lvl1pPr>
              <a:defRPr sz="2400">
                <a:solidFill>
                  <a:srgbClr val="000000"/>
                </a:solidFill>
                <a:latin typeface="Open Sans" panose="020B0606030504020204" pitchFamily="34" charset="0"/>
                <a:ea typeface="Open Sans" panose="020B0606030504020204" pitchFamily="34" charset="0"/>
                <a:cs typeface="Open Sans" panose="020B0606030504020204" pitchFamily="34" charset="0"/>
              </a:defRPr>
            </a:lvl1pPr>
            <a:lvl2pPr>
              <a:defRPr sz="2000">
                <a:solidFill>
                  <a:srgbClr val="000000"/>
                </a:solidFill>
                <a:latin typeface="Open Sans" panose="020B0606030504020204" pitchFamily="34" charset="0"/>
                <a:ea typeface="Open Sans" panose="020B0606030504020204" pitchFamily="34" charset="0"/>
                <a:cs typeface="Open Sans" panose="020B0606030504020204" pitchFamily="34" charset="0"/>
              </a:defRPr>
            </a:lvl2pPr>
            <a:lvl3pPr>
              <a:defRPr sz="1800">
                <a:solidFill>
                  <a:srgbClr val="000000"/>
                </a:solidFill>
                <a:latin typeface="Open Sans" panose="020B0606030504020204" pitchFamily="34" charset="0"/>
                <a:ea typeface="Open Sans" panose="020B0606030504020204" pitchFamily="34" charset="0"/>
                <a:cs typeface="Open Sans" panose="020B0606030504020204" pitchFamily="34" charset="0"/>
              </a:defRPr>
            </a:lvl3pPr>
            <a:lvl4pPr>
              <a:defRPr sz="1600">
                <a:solidFill>
                  <a:srgbClr val="000000"/>
                </a:solidFill>
                <a:latin typeface="Open Sans" panose="020B0606030504020204" pitchFamily="34" charset="0"/>
                <a:ea typeface="Open Sans" panose="020B0606030504020204" pitchFamily="34" charset="0"/>
                <a:cs typeface="Open Sans" panose="020B0606030504020204" pitchFamily="34" charset="0"/>
              </a:defRPr>
            </a:lvl4pPr>
            <a:lvl5pPr>
              <a:defRPr sz="1600">
                <a:solidFill>
                  <a:srgbClr val="000000"/>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6" name="TextBox 5">
            <a:extLst>
              <a:ext uri="{FF2B5EF4-FFF2-40B4-BE49-F238E27FC236}">
                <a16:creationId xmlns:a16="http://schemas.microsoft.com/office/drawing/2014/main" id="{54176563-332B-4D90-80BE-65530F0FFA45}"/>
              </a:ext>
            </a:extLst>
          </p:cNvPr>
          <p:cNvSpPr txBox="1"/>
          <p:nvPr userDrawn="1"/>
        </p:nvSpPr>
        <p:spPr>
          <a:xfrm>
            <a:off x="179512" y="123479"/>
            <a:ext cx="1606530" cy="769441"/>
          </a:xfrm>
          <a:prstGeom prst="rect">
            <a:avLst/>
          </a:prstGeom>
          <a:noFill/>
        </p:spPr>
        <p:txBody>
          <a:bodyPr wrap="none" rtlCol="0">
            <a:spAutoFit/>
          </a:bodyPr>
          <a:lstStyle/>
          <a:p>
            <a:r>
              <a:rPr lang="nl-NL" sz="4400" b="1" cap="none" spc="-150" dirty="0" err="1">
                <a:ln w="17780" cmpd="sng">
                  <a:no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latin typeface="Ebrima" pitchFamily="2" charset="0"/>
                <a:ea typeface="Ebrima" pitchFamily="2" charset="0"/>
                <a:cs typeface="Ebrima" pitchFamily="2" charset="0"/>
              </a:rPr>
              <a:t>Cogix</a:t>
            </a:r>
            <a:endParaRPr lang="nl-NL" sz="4400" b="1" cap="none" spc="-150" dirty="0">
              <a:ln w="17780" cmpd="sng">
                <a:no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latin typeface="Ebrima" pitchFamily="2" charset="0"/>
              <a:ea typeface="Ebrima" pitchFamily="2" charset="0"/>
              <a:cs typeface="Ebrima" pitchFamily="2" charset="0"/>
            </a:endParaRPr>
          </a:p>
        </p:txBody>
      </p:sp>
    </p:spTree>
    <p:extLst>
      <p:ext uri="{BB962C8B-B14F-4D97-AF65-F5344CB8AC3E}">
        <p14:creationId xmlns:p14="http://schemas.microsoft.com/office/powerpoint/2010/main" val="354436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Accounta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6CF27B0-7465-4D25-ADA4-8DABB2208FB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627" r="23372"/>
          <a:stretch/>
        </p:blipFill>
        <p:spPr>
          <a:xfrm>
            <a:off x="0" y="1"/>
            <a:ext cx="9143999" cy="5143500"/>
          </a:xfrm>
          <a:prstGeom prst="rect">
            <a:avLst/>
          </a:prstGeom>
        </p:spPr>
      </p:pic>
      <p:sp>
        <p:nvSpPr>
          <p:cNvPr id="2" name="Title 1"/>
          <p:cNvSpPr>
            <a:spLocks noGrp="1"/>
          </p:cNvSpPr>
          <p:nvPr>
            <p:ph type="title"/>
          </p:nvPr>
        </p:nvSpPr>
        <p:spPr>
          <a:solidFill>
            <a:srgbClr val="0C6353"/>
          </a:solidFill>
        </p:spPr>
        <p:txBody>
          <a:bodyPr/>
          <a:lstStyle>
            <a:lvl1pPr>
              <a:defRPr>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endParaRPr lang="nl-NL" dirty="0"/>
          </a:p>
        </p:txBody>
      </p:sp>
      <p:sp>
        <p:nvSpPr>
          <p:cNvPr id="3" name="Content Placeholder 2"/>
          <p:cNvSpPr>
            <a:spLocks noGrp="1"/>
          </p:cNvSpPr>
          <p:nvPr>
            <p:ph idx="1"/>
          </p:nvPr>
        </p:nvSpPr>
        <p:spPr>
          <a:xfrm>
            <a:off x="827584" y="1203598"/>
            <a:ext cx="3816424" cy="2178243"/>
          </a:xfrm>
        </p:spPr>
        <p:txBody>
          <a:bodyPr>
            <a:normAutofit/>
          </a:bodyPr>
          <a:lstStyle>
            <a:lvl1pPr>
              <a:defRPr sz="2400">
                <a:solidFill>
                  <a:srgbClr val="000000"/>
                </a:solidFill>
                <a:latin typeface="Open Sans" panose="020B0606030504020204" pitchFamily="34" charset="0"/>
                <a:ea typeface="Open Sans" panose="020B0606030504020204" pitchFamily="34" charset="0"/>
                <a:cs typeface="Open Sans" panose="020B0606030504020204" pitchFamily="34" charset="0"/>
              </a:defRPr>
            </a:lvl1pPr>
            <a:lvl2pPr>
              <a:defRPr sz="2000">
                <a:solidFill>
                  <a:srgbClr val="000000"/>
                </a:solidFill>
                <a:latin typeface="Open Sans" panose="020B0606030504020204" pitchFamily="34" charset="0"/>
                <a:ea typeface="Open Sans" panose="020B0606030504020204" pitchFamily="34" charset="0"/>
                <a:cs typeface="Open Sans" panose="020B0606030504020204" pitchFamily="34" charset="0"/>
              </a:defRPr>
            </a:lvl2pPr>
            <a:lvl3pPr>
              <a:defRPr sz="1800">
                <a:solidFill>
                  <a:srgbClr val="000000"/>
                </a:solidFill>
                <a:latin typeface="Open Sans" panose="020B0606030504020204" pitchFamily="34" charset="0"/>
                <a:ea typeface="Open Sans" panose="020B0606030504020204" pitchFamily="34" charset="0"/>
                <a:cs typeface="Open Sans" panose="020B0606030504020204" pitchFamily="34" charset="0"/>
              </a:defRPr>
            </a:lvl3pPr>
            <a:lvl4pPr>
              <a:defRPr sz="1600">
                <a:solidFill>
                  <a:srgbClr val="000000"/>
                </a:solidFill>
                <a:latin typeface="Open Sans" panose="020B0606030504020204" pitchFamily="34" charset="0"/>
                <a:ea typeface="Open Sans" panose="020B0606030504020204" pitchFamily="34" charset="0"/>
                <a:cs typeface="Open Sans" panose="020B0606030504020204" pitchFamily="34" charset="0"/>
              </a:defRPr>
            </a:lvl4pPr>
            <a:lvl5pPr>
              <a:defRPr sz="1600">
                <a:solidFill>
                  <a:srgbClr val="000000"/>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8" name="TextBox 7">
            <a:extLst>
              <a:ext uri="{FF2B5EF4-FFF2-40B4-BE49-F238E27FC236}">
                <a16:creationId xmlns:a16="http://schemas.microsoft.com/office/drawing/2014/main" id="{54545BFD-A0C0-49C6-B757-6DAC36136EED}"/>
              </a:ext>
            </a:extLst>
          </p:cNvPr>
          <p:cNvSpPr txBox="1"/>
          <p:nvPr userDrawn="1"/>
        </p:nvSpPr>
        <p:spPr>
          <a:xfrm>
            <a:off x="179512" y="123478"/>
            <a:ext cx="1606530" cy="769441"/>
          </a:xfrm>
          <a:prstGeom prst="rect">
            <a:avLst/>
          </a:prstGeom>
          <a:noFill/>
        </p:spPr>
        <p:txBody>
          <a:bodyPr wrap="none" rtlCol="0">
            <a:spAutoFit/>
          </a:bodyPr>
          <a:lstStyle/>
          <a:p>
            <a:r>
              <a:rPr lang="nl-NL" sz="4400" b="1" cap="none" spc="-150" dirty="0" err="1">
                <a:ln w="17780" cmpd="sng">
                  <a:noFill/>
                  <a:prstDash val="solid"/>
                  <a:miter lim="800000"/>
                </a:ln>
                <a:solidFill>
                  <a:schemeClr val="bg1"/>
                </a:solidFill>
                <a:effectLst/>
                <a:latin typeface="Ebrima" pitchFamily="2" charset="0"/>
                <a:ea typeface="Ebrima" pitchFamily="2" charset="0"/>
                <a:cs typeface="Ebrima" pitchFamily="2" charset="0"/>
              </a:rPr>
              <a:t>Cogix</a:t>
            </a:r>
            <a:endParaRPr lang="nl-NL" sz="4400" b="1" cap="none" spc="-150" dirty="0">
              <a:ln w="17780" cmpd="sng">
                <a:noFill/>
                <a:prstDash val="solid"/>
                <a:miter lim="800000"/>
              </a:ln>
              <a:solidFill>
                <a:schemeClr val="bg1"/>
              </a:solidFill>
              <a:effectLst/>
              <a:latin typeface="Ebrima" pitchFamily="2" charset="0"/>
              <a:ea typeface="Ebrima" pitchFamily="2" charset="0"/>
              <a:cs typeface="Ebrima" pitchFamily="2" charset="0"/>
            </a:endParaRPr>
          </a:p>
        </p:txBody>
      </p:sp>
    </p:spTree>
    <p:extLst>
      <p:ext uri="{BB962C8B-B14F-4D97-AF65-F5344CB8AC3E}">
        <p14:creationId xmlns:p14="http://schemas.microsoft.com/office/powerpoint/2010/main" val="3514666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Weg">
    <p:spTree>
      <p:nvGrpSpPr>
        <p:cNvPr id="1" name=""/>
        <p:cNvGrpSpPr/>
        <p:nvPr/>
      </p:nvGrpSpPr>
      <p:grpSpPr>
        <a:xfrm>
          <a:off x="0" y="0"/>
          <a:ext cx="0" cy="0"/>
          <a:chOff x="0" y="0"/>
          <a:chExt cx="0" cy="0"/>
        </a:xfrm>
      </p:grpSpPr>
      <p:pic>
        <p:nvPicPr>
          <p:cNvPr id="6" name="Picture 2" descr="Afbeeldingsresultaat voor road">
            <a:extLst>
              <a:ext uri="{FF2B5EF4-FFF2-40B4-BE49-F238E27FC236}">
                <a16:creationId xmlns:a16="http://schemas.microsoft.com/office/drawing/2014/main" id="{F43B7F14-D847-4637-B3E6-8E132BCE360B}"/>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5660" b="6604"/>
          <a:stretch/>
        </p:blipFill>
        <p:spPr bwMode="auto">
          <a:xfrm>
            <a:off x="-1" y="0"/>
            <a:ext cx="9144001" cy="509203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solidFill>
            <a:srgbClr val="FE8114"/>
          </a:solidFill>
        </p:spPr>
        <p:txBody>
          <a:bodyPr/>
          <a:lstStyle>
            <a:lvl1pPr>
              <a:defRPr>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endParaRPr lang="nl-NL" dirty="0"/>
          </a:p>
        </p:txBody>
      </p:sp>
      <p:sp>
        <p:nvSpPr>
          <p:cNvPr id="3" name="Content Placeholder 2"/>
          <p:cNvSpPr>
            <a:spLocks noGrp="1"/>
          </p:cNvSpPr>
          <p:nvPr>
            <p:ph idx="1"/>
          </p:nvPr>
        </p:nvSpPr>
        <p:spPr>
          <a:xfrm>
            <a:off x="827584" y="1203598"/>
            <a:ext cx="7488832" cy="2178243"/>
          </a:xfrm>
        </p:spPr>
        <p:txBody>
          <a:bodyPr>
            <a:normAutofit/>
          </a:bodyPr>
          <a:lstStyle>
            <a:lvl1pPr>
              <a:defRPr sz="24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2pPr>
            <a:lvl3pPr>
              <a:defRPr sz="1800">
                <a:solidFill>
                  <a:schemeClr val="bg1"/>
                </a:solidFill>
                <a:latin typeface="Open Sans" panose="020B0606030504020204" pitchFamily="34" charset="0"/>
                <a:ea typeface="Open Sans" panose="020B0606030504020204" pitchFamily="34" charset="0"/>
                <a:cs typeface="Open Sans" panose="020B0606030504020204" pitchFamily="34" charset="0"/>
              </a:defRPr>
            </a:lvl3pPr>
            <a:lvl4pPr>
              <a:defRPr sz="1600">
                <a:solidFill>
                  <a:schemeClr val="bg1"/>
                </a:solidFill>
                <a:latin typeface="Open Sans" panose="020B0606030504020204" pitchFamily="34" charset="0"/>
                <a:ea typeface="Open Sans" panose="020B0606030504020204" pitchFamily="34" charset="0"/>
                <a:cs typeface="Open Sans" panose="020B0606030504020204" pitchFamily="34" charset="0"/>
              </a:defRPr>
            </a:lvl4pPr>
            <a:lvl5pPr>
              <a:defRPr sz="1600">
                <a:solidFill>
                  <a:schemeClr val="bg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8" name="TextBox 7">
            <a:extLst>
              <a:ext uri="{FF2B5EF4-FFF2-40B4-BE49-F238E27FC236}">
                <a16:creationId xmlns:a16="http://schemas.microsoft.com/office/drawing/2014/main" id="{54545BFD-A0C0-49C6-B757-6DAC36136EED}"/>
              </a:ext>
            </a:extLst>
          </p:cNvPr>
          <p:cNvSpPr txBox="1"/>
          <p:nvPr userDrawn="1"/>
        </p:nvSpPr>
        <p:spPr>
          <a:xfrm>
            <a:off x="179512" y="123478"/>
            <a:ext cx="1606530" cy="769441"/>
          </a:xfrm>
          <a:prstGeom prst="rect">
            <a:avLst/>
          </a:prstGeom>
          <a:noFill/>
        </p:spPr>
        <p:txBody>
          <a:bodyPr wrap="none" rtlCol="0">
            <a:spAutoFit/>
          </a:bodyPr>
          <a:lstStyle/>
          <a:p>
            <a:r>
              <a:rPr lang="nl-NL" sz="4400" b="1" cap="none" spc="-150" dirty="0" err="1">
                <a:ln w="17780" cmpd="sng">
                  <a:noFill/>
                  <a:prstDash val="solid"/>
                  <a:miter lim="800000"/>
                </a:ln>
                <a:solidFill>
                  <a:schemeClr val="bg1"/>
                </a:solidFill>
                <a:effectLst/>
                <a:latin typeface="Ebrima" pitchFamily="2" charset="0"/>
                <a:ea typeface="Ebrima" pitchFamily="2" charset="0"/>
                <a:cs typeface="Ebrima" pitchFamily="2" charset="0"/>
              </a:rPr>
              <a:t>Cogix</a:t>
            </a:r>
            <a:endParaRPr lang="nl-NL" sz="4400" b="1" cap="none" spc="-150" dirty="0">
              <a:ln w="17780" cmpd="sng">
                <a:noFill/>
                <a:prstDash val="solid"/>
                <a:miter lim="800000"/>
              </a:ln>
              <a:solidFill>
                <a:schemeClr val="bg1"/>
              </a:solidFill>
              <a:effectLst/>
              <a:latin typeface="Ebrima" pitchFamily="2" charset="0"/>
              <a:ea typeface="Ebrima" pitchFamily="2" charset="0"/>
              <a:cs typeface="Ebrima" pitchFamily="2" charset="0"/>
            </a:endParaRPr>
          </a:p>
        </p:txBody>
      </p:sp>
    </p:spTree>
    <p:extLst>
      <p:ext uri="{BB962C8B-B14F-4D97-AF65-F5344CB8AC3E}">
        <p14:creationId xmlns:p14="http://schemas.microsoft.com/office/powerpoint/2010/main" val="35318159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Wolken">
    <p:spTree>
      <p:nvGrpSpPr>
        <p:cNvPr id="1" name=""/>
        <p:cNvGrpSpPr/>
        <p:nvPr/>
      </p:nvGrpSpPr>
      <p:grpSpPr>
        <a:xfrm>
          <a:off x="0" y="0"/>
          <a:ext cx="0" cy="0"/>
          <a:chOff x="0" y="0"/>
          <a:chExt cx="0" cy="0"/>
        </a:xfrm>
      </p:grpSpPr>
      <p:pic>
        <p:nvPicPr>
          <p:cNvPr id="7" name="Picture 2" descr="Afbeeldingsresultaat voor clouds">
            <a:extLst>
              <a:ext uri="{FF2B5EF4-FFF2-40B4-BE49-F238E27FC236}">
                <a16:creationId xmlns:a16="http://schemas.microsoft.com/office/drawing/2014/main" id="{56850814-2AA3-4E50-807C-7D4E36D86A8A}"/>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4629"/>
          <a:stretch/>
        </p:blipFill>
        <p:spPr bwMode="auto">
          <a:xfrm>
            <a:off x="-1" y="0"/>
            <a:ext cx="9144001" cy="51435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solidFill>
            <a:srgbClr val="FE8114"/>
          </a:solidFill>
        </p:spPr>
        <p:txBody>
          <a:bodyPr/>
          <a:lstStyle>
            <a:lvl1pPr>
              <a:defRPr>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endParaRPr lang="nl-NL" dirty="0"/>
          </a:p>
        </p:txBody>
      </p:sp>
      <p:sp>
        <p:nvSpPr>
          <p:cNvPr id="3" name="Content Placeholder 2"/>
          <p:cNvSpPr>
            <a:spLocks noGrp="1"/>
          </p:cNvSpPr>
          <p:nvPr>
            <p:ph idx="1"/>
          </p:nvPr>
        </p:nvSpPr>
        <p:spPr>
          <a:xfrm>
            <a:off x="827584" y="1203598"/>
            <a:ext cx="7488832" cy="2178243"/>
          </a:xfrm>
        </p:spPr>
        <p:txBody>
          <a:bodyPr>
            <a:normAutofit/>
          </a:bodyPr>
          <a:lstStyle>
            <a:lvl1pPr>
              <a:defRPr sz="2400">
                <a:solidFill>
                  <a:schemeClr val="accent3">
                    <a:lumMod val="75000"/>
                  </a:schemeClr>
                </a:solidFill>
                <a:latin typeface="Open Sans" panose="020B0606030504020204" pitchFamily="34" charset="0"/>
                <a:ea typeface="Open Sans" panose="020B0606030504020204" pitchFamily="34" charset="0"/>
                <a:cs typeface="Open Sans" panose="020B0606030504020204" pitchFamily="34" charset="0"/>
              </a:defRPr>
            </a:lvl1pPr>
            <a:lvl2pPr>
              <a:defRPr sz="2000">
                <a:solidFill>
                  <a:schemeClr val="accent3">
                    <a:lumMod val="75000"/>
                  </a:schemeClr>
                </a:solidFill>
                <a:latin typeface="Open Sans" panose="020B0606030504020204" pitchFamily="34" charset="0"/>
                <a:ea typeface="Open Sans" panose="020B0606030504020204" pitchFamily="34" charset="0"/>
                <a:cs typeface="Open Sans" panose="020B0606030504020204" pitchFamily="34" charset="0"/>
              </a:defRPr>
            </a:lvl2pPr>
            <a:lvl3pPr>
              <a:defRPr sz="1800">
                <a:solidFill>
                  <a:schemeClr val="accent3">
                    <a:lumMod val="75000"/>
                  </a:schemeClr>
                </a:solidFill>
                <a:latin typeface="Open Sans" panose="020B0606030504020204" pitchFamily="34" charset="0"/>
                <a:ea typeface="Open Sans" panose="020B0606030504020204" pitchFamily="34" charset="0"/>
                <a:cs typeface="Open Sans" panose="020B0606030504020204" pitchFamily="34" charset="0"/>
              </a:defRPr>
            </a:lvl3pPr>
            <a:lvl4pPr>
              <a:defRPr sz="1600">
                <a:solidFill>
                  <a:schemeClr val="accent3">
                    <a:lumMod val="75000"/>
                  </a:schemeClr>
                </a:solidFill>
                <a:latin typeface="Open Sans" panose="020B0606030504020204" pitchFamily="34" charset="0"/>
                <a:ea typeface="Open Sans" panose="020B0606030504020204" pitchFamily="34" charset="0"/>
                <a:cs typeface="Open Sans" panose="020B0606030504020204" pitchFamily="34" charset="0"/>
              </a:defRPr>
            </a:lvl4pPr>
            <a:lvl5pPr>
              <a:defRPr sz="1600">
                <a:solidFill>
                  <a:schemeClr val="accent3">
                    <a:lumMod val="75000"/>
                  </a:schemeClr>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8" name="TextBox 7">
            <a:extLst>
              <a:ext uri="{FF2B5EF4-FFF2-40B4-BE49-F238E27FC236}">
                <a16:creationId xmlns:a16="http://schemas.microsoft.com/office/drawing/2014/main" id="{54545BFD-A0C0-49C6-B757-6DAC36136EED}"/>
              </a:ext>
            </a:extLst>
          </p:cNvPr>
          <p:cNvSpPr txBox="1"/>
          <p:nvPr userDrawn="1"/>
        </p:nvSpPr>
        <p:spPr>
          <a:xfrm>
            <a:off x="179512" y="123478"/>
            <a:ext cx="1606530" cy="769441"/>
          </a:xfrm>
          <a:prstGeom prst="rect">
            <a:avLst/>
          </a:prstGeom>
          <a:noFill/>
        </p:spPr>
        <p:txBody>
          <a:bodyPr wrap="none" rtlCol="0">
            <a:spAutoFit/>
          </a:bodyPr>
          <a:lstStyle/>
          <a:p>
            <a:r>
              <a:rPr lang="nl-NL" sz="4400" b="1" cap="none" spc="-150" dirty="0" err="1">
                <a:ln w="17780" cmpd="sng">
                  <a:noFill/>
                  <a:prstDash val="solid"/>
                  <a:miter lim="800000"/>
                </a:ln>
                <a:solidFill>
                  <a:schemeClr val="bg1"/>
                </a:solidFill>
                <a:effectLst/>
                <a:latin typeface="Ebrima" pitchFamily="2" charset="0"/>
                <a:ea typeface="Ebrima" pitchFamily="2" charset="0"/>
                <a:cs typeface="Ebrima" pitchFamily="2" charset="0"/>
              </a:rPr>
              <a:t>Cogix</a:t>
            </a:r>
            <a:endParaRPr lang="nl-NL" sz="4400" b="1" cap="none" spc="-150" dirty="0">
              <a:ln w="17780" cmpd="sng">
                <a:noFill/>
                <a:prstDash val="solid"/>
                <a:miter lim="800000"/>
              </a:ln>
              <a:solidFill>
                <a:schemeClr val="bg1"/>
              </a:solidFill>
              <a:effectLst/>
              <a:latin typeface="Ebrima" pitchFamily="2" charset="0"/>
              <a:ea typeface="Ebrima" pitchFamily="2" charset="0"/>
              <a:cs typeface="Ebrima" pitchFamily="2" charset="0"/>
            </a:endParaRPr>
          </a:p>
        </p:txBody>
      </p:sp>
    </p:spTree>
    <p:extLst>
      <p:ext uri="{BB962C8B-B14F-4D97-AF65-F5344CB8AC3E}">
        <p14:creationId xmlns:p14="http://schemas.microsoft.com/office/powerpoint/2010/main" val="3166692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iPad">
    <p:spTree>
      <p:nvGrpSpPr>
        <p:cNvPr id="1" name=""/>
        <p:cNvGrpSpPr/>
        <p:nvPr/>
      </p:nvGrpSpPr>
      <p:grpSpPr>
        <a:xfrm>
          <a:off x="0" y="0"/>
          <a:ext cx="0" cy="0"/>
          <a:chOff x="0" y="0"/>
          <a:chExt cx="0" cy="0"/>
        </a:xfrm>
      </p:grpSpPr>
      <p:pic>
        <p:nvPicPr>
          <p:cNvPr id="6" name="Picture 2" descr="Afbeeldingsresultaat voor child ipad">
            <a:extLst>
              <a:ext uri="{FF2B5EF4-FFF2-40B4-BE49-F238E27FC236}">
                <a16:creationId xmlns:a16="http://schemas.microsoft.com/office/drawing/2014/main" id="{36C101DD-9EED-4528-84B9-C2647DECE0A2}"/>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10133" r="957"/>
          <a:stretch/>
        </p:blipFill>
        <p:spPr bwMode="auto">
          <a:xfrm>
            <a:off x="-2242" y="0"/>
            <a:ext cx="9146241" cy="51435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solidFill>
            <a:srgbClr val="FE8114">
              <a:alpha val="60000"/>
            </a:srgbClr>
          </a:solidFill>
        </p:spPr>
        <p:txBody>
          <a:bodyPr/>
          <a:lstStyle>
            <a:lvl1pPr>
              <a:defRPr>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endParaRPr lang="nl-NL" dirty="0"/>
          </a:p>
        </p:txBody>
      </p:sp>
      <p:sp>
        <p:nvSpPr>
          <p:cNvPr id="3" name="Content Placeholder 2"/>
          <p:cNvSpPr>
            <a:spLocks noGrp="1"/>
          </p:cNvSpPr>
          <p:nvPr>
            <p:ph idx="1"/>
          </p:nvPr>
        </p:nvSpPr>
        <p:spPr>
          <a:xfrm>
            <a:off x="827584" y="1203598"/>
            <a:ext cx="7488832" cy="2178243"/>
          </a:xfrm>
        </p:spPr>
        <p:txBody>
          <a:bodyPr>
            <a:normAutofit/>
          </a:bodyPr>
          <a:lstStyle>
            <a:lvl1pPr>
              <a:defRPr sz="24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a:defRPr sz="18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a:defRPr sz="16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a:defRPr sz="16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9" name="TextBox 8">
            <a:extLst>
              <a:ext uri="{FF2B5EF4-FFF2-40B4-BE49-F238E27FC236}">
                <a16:creationId xmlns:a16="http://schemas.microsoft.com/office/drawing/2014/main" id="{97AEF96F-BD83-4002-9A83-194252DE31EA}"/>
              </a:ext>
            </a:extLst>
          </p:cNvPr>
          <p:cNvSpPr txBox="1"/>
          <p:nvPr userDrawn="1"/>
        </p:nvSpPr>
        <p:spPr>
          <a:xfrm>
            <a:off x="179512" y="123479"/>
            <a:ext cx="1606530" cy="769441"/>
          </a:xfrm>
          <a:prstGeom prst="rect">
            <a:avLst/>
          </a:prstGeom>
          <a:noFill/>
        </p:spPr>
        <p:txBody>
          <a:bodyPr wrap="none" rtlCol="0">
            <a:spAutoFit/>
          </a:bodyPr>
          <a:lstStyle/>
          <a:p>
            <a:r>
              <a:rPr lang="nl-NL" sz="4400" b="1" cap="none" spc="-150" dirty="0" err="1">
                <a:ln w="17780" cmpd="sng">
                  <a:no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latin typeface="Ebrima" pitchFamily="2" charset="0"/>
                <a:ea typeface="Ebrima" pitchFamily="2" charset="0"/>
                <a:cs typeface="Ebrima" pitchFamily="2" charset="0"/>
              </a:rPr>
              <a:t>Cogix</a:t>
            </a:r>
            <a:endParaRPr lang="nl-NL" sz="4400" b="1" cap="none" spc="-150" dirty="0">
              <a:ln w="17780" cmpd="sng">
                <a:no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latin typeface="Ebrima" pitchFamily="2" charset="0"/>
              <a:ea typeface="Ebrima" pitchFamily="2" charset="0"/>
              <a:cs typeface="Ebrima" pitchFamily="2" charset="0"/>
            </a:endParaRPr>
          </a:p>
        </p:txBody>
      </p:sp>
    </p:spTree>
    <p:extLst>
      <p:ext uri="{BB962C8B-B14F-4D97-AF65-F5344CB8AC3E}">
        <p14:creationId xmlns:p14="http://schemas.microsoft.com/office/powerpoint/2010/main" val="471367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l-NL" dirty="0"/>
          </a:p>
        </p:txBody>
      </p:sp>
    </p:spTree>
    <p:extLst>
      <p:ext uri="{BB962C8B-B14F-4D97-AF65-F5344CB8AC3E}">
        <p14:creationId xmlns:p14="http://schemas.microsoft.com/office/powerpoint/2010/main" val="23548081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41" y="3939903"/>
            <a:ext cx="9146240" cy="704194"/>
          </a:xfrm>
          <a:prstGeom prst="rect">
            <a:avLst/>
          </a:prstGeom>
          <a:solidFill>
            <a:srgbClr val="FE8114"/>
          </a:solidFill>
        </p:spPr>
        <p:txBody>
          <a:bodyPr anchor="ctr">
            <a:noAutofit/>
          </a:bodyPr>
          <a:lstStyle/>
          <a:p>
            <a:pPr marL="0" lvl="0"/>
            <a:r>
              <a:rPr lang="en-US"/>
              <a:t>Click to edit Master title style</a:t>
            </a:r>
            <a:endParaRPr lang="nl-NL" dirty="0"/>
          </a:p>
        </p:txBody>
      </p:sp>
      <p:sp>
        <p:nvSpPr>
          <p:cNvPr id="3" name="Text Placeholder 2"/>
          <p:cNvSpPr>
            <a:spLocks noGrp="1"/>
          </p:cNvSpPr>
          <p:nvPr>
            <p:ph type="body" idx="1"/>
          </p:nvPr>
        </p:nvSpPr>
        <p:spPr>
          <a:xfrm>
            <a:off x="827584" y="1059582"/>
            <a:ext cx="7488832" cy="2322259"/>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NL" dirty="0"/>
          </a:p>
        </p:txBody>
      </p:sp>
      <p:sp>
        <p:nvSpPr>
          <p:cNvPr id="8" name="TextBox 7"/>
          <p:cNvSpPr txBox="1"/>
          <p:nvPr/>
        </p:nvSpPr>
        <p:spPr>
          <a:xfrm>
            <a:off x="0" y="4876006"/>
            <a:ext cx="9144000" cy="261610"/>
          </a:xfrm>
          <a:prstGeom prst="rect">
            <a:avLst/>
          </a:prstGeom>
          <a:noFill/>
        </p:spPr>
        <p:txBody>
          <a:bodyPr wrap="square" rtlCol="0">
            <a:spAutoFit/>
          </a:bodyPr>
          <a:lstStyle/>
          <a:p>
            <a:pPr algn="ctr"/>
            <a:r>
              <a:rPr lang="nl-NL" sz="1100" dirty="0">
                <a:solidFill>
                  <a:schemeClr val="bg1">
                    <a:lumMod val="50000"/>
                  </a:schemeClr>
                </a:solidFill>
                <a:latin typeface="+mj-lt"/>
                <a:ea typeface="Ebrima" pitchFamily="2" charset="0"/>
                <a:cs typeface="Ebrima" pitchFamily="2" charset="0"/>
              </a:rPr>
              <a:t>Copyright</a:t>
            </a:r>
            <a:r>
              <a:rPr lang="nl-NL" sz="1100" baseline="0" dirty="0">
                <a:solidFill>
                  <a:schemeClr val="bg1">
                    <a:lumMod val="50000"/>
                  </a:schemeClr>
                </a:solidFill>
                <a:latin typeface="+mj-lt"/>
                <a:ea typeface="Ebrima" pitchFamily="2" charset="0"/>
                <a:cs typeface="Ebrima" pitchFamily="2" charset="0"/>
              </a:rPr>
              <a:t> </a:t>
            </a:r>
            <a:r>
              <a:rPr lang="nl-NL" sz="1100" baseline="0">
                <a:solidFill>
                  <a:schemeClr val="bg1">
                    <a:lumMod val="50000"/>
                  </a:schemeClr>
                </a:solidFill>
                <a:latin typeface="+mj-lt"/>
                <a:ea typeface="Ebrima" pitchFamily="2" charset="0"/>
                <a:cs typeface="Ebrima" pitchFamily="2" charset="0"/>
              </a:rPr>
              <a:t>© 2018 </a:t>
            </a:r>
            <a:r>
              <a:rPr lang="nl-NL" sz="1100" baseline="0" dirty="0">
                <a:solidFill>
                  <a:schemeClr val="bg1">
                    <a:lumMod val="50000"/>
                  </a:schemeClr>
                </a:solidFill>
                <a:latin typeface="+mj-lt"/>
                <a:ea typeface="Ebrima" pitchFamily="2" charset="0"/>
                <a:cs typeface="Ebrima" pitchFamily="2" charset="0"/>
              </a:rPr>
              <a:t>Cogix</a:t>
            </a:r>
            <a:endParaRPr lang="nl-NL" sz="1100" dirty="0">
              <a:solidFill>
                <a:schemeClr val="bg1">
                  <a:lumMod val="50000"/>
                </a:schemeClr>
              </a:solidFill>
              <a:latin typeface="+mj-lt"/>
              <a:ea typeface="Ebrima" pitchFamily="2" charset="0"/>
              <a:cs typeface="Ebrima" pitchFamily="2" charset="0"/>
            </a:endParaRPr>
          </a:p>
        </p:txBody>
      </p:sp>
      <p:sp>
        <p:nvSpPr>
          <p:cNvPr id="11" name="TextBox 10"/>
          <p:cNvSpPr txBox="1"/>
          <p:nvPr/>
        </p:nvSpPr>
        <p:spPr>
          <a:xfrm>
            <a:off x="179512" y="123479"/>
            <a:ext cx="1606530" cy="769441"/>
          </a:xfrm>
          <a:prstGeom prst="rect">
            <a:avLst/>
          </a:prstGeom>
          <a:noFill/>
        </p:spPr>
        <p:txBody>
          <a:bodyPr wrap="none" rtlCol="0">
            <a:spAutoFit/>
          </a:bodyPr>
          <a:lstStyle/>
          <a:p>
            <a:r>
              <a:rPr lang="nl-NL" sz="4400" b="1" cap="none" spc="-150" dirty="0" err="1">
                <a:ln w="17780" cmpd="sng">
                  <a:no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latin typeface="Ebrima" pitchFamily="2" charset="0"/>
                <a:ea typeface="Ebrima" pitchFamily="2" charset="0"/>
                <a:cs typeface="Ebrima" pitchFamily="2" charset="0"/>
              </a:rPr>
              <a:t>Cogix</a:t>
            </a:r>
            <a:endParaRPr lang="nl-NL" sz="4400" b="1" cap="none" spc="-150" dirty="0">
              <a:ln w="17780" cmpd="sng">
                <a:no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latin typeface="Ebrima" pitchFamily="2" charset="0"/>
              <a:ea typeface="Ebrima" pitchFamily="2" charset="0"/>
              <a:cs typeface="Ebrima" pitchFamily="2" charset="0"/>
            </a:endParaRPr>
          </a:p>
        </p:txBody>
      </p:sp>
    </p:spTree>
    <p:extLst>
      <p:ext uri="{BB962C8B-B14F-4D97-AF65-F5344CB8AC3E}">
        <p14:creationId xmlns:p14="http://schemas.microsoft.com/office/powerpoint/2010/main" val="1908972004"/>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8" r:id="rId3"/>
    <p:sldLayoutId id="2147483679" r:id="rId4"/>
    <p:sldLayoutId id="2147483680" r:id="rId5"/>
    <p:sldLayoutId id="2147483682" r:id="rId6"/>
    <p:sldLayoutId id="2147483683" r:id="rId7"/>
    <p:sldLayoutId id="2147483684" r:id="rId8"/>
    <p:sldLayoutId id="2147483676" r:id="rId9"/>
    <p:sldLayoutId id="2147483681" r:id="rId10"/>
    <p:sldLayoutId id="2147483677"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914400" rtl="0" eaLnBrk="1" latinLnBrk="0" hangingPunct="1">
        <a:spcBef>
          <a:spcPct val="0"/>
        </a:spcBef>
        <a:buNone/>
        <a:defRPr lang="nl-NL" sz="2800" kern="1200" smtClean="0">
          <a:solidFill>
            <a:sysClr val="windowText" lastClr="000000"/>
          </a:solidFill>
          <a:latin typeface="+mj-lt"/>
          <a:ea typeface="Open Sans" panose="020B0606030504020204" pitchFamily="34" charset="0"/>
          <a:cs typeface="Open Sans" panose="020B0606030504020204" pitchFamily="34" charset="0"/>
        </a:defRPr>
      </a:lvl1pPr>
    </p:titleStyle>
    <p:bodyStyle>
      <a:lvl1pPr marL="342900" indent="-342900" algn="l" defTabSz="914400" rtl="0" eaLnBrk="1" latinLnBrk="0" hangingPunct="1">
        <a:spcBef>
          <a:spcPct val="20000"/>
        </a:spcBef>
        <a:buFont typeface="Arial" pitchFamily="34" charset="0"/>
        <a:buChar char="•"/>
        <a:defRPr sz="2400" kern="1200">
          <a:solidFill>
            <a:schemeClr val="tx2">
              <a:lumMod val="75000"/>
            </a:schemeClr>
          </a:solidFill>
          <a:latin typeface="+mj-lt"/>
          <a:ea typeface="Open Sans" panose="020B0606030504020204" pitchFamily="34" charset="0"/>
          <a:cs typeface="Open Sans" panose="020B0606030504020204" pitchFamily="34" charset="0"/>
        </a:defRPr>
      </a:lvl1pPr>
      <a:lvl2pPr marL="742950" indent="-285750" algn="l" defTabSz="914400" rtl="0" eaLnBrk="1" latinLnBrk="0" hangingPunct="1">
        <a:spcBef>
          <a:spcPct val="20000"/>
        </a:spcBef>
        <a:buFont typeface="Arial" pitchFamily="34" charset="0"/>
        <a:buChar char="–"/>
        <a:defRPr sz="2000" kern="1200">
          <a:solidFill>
            <a:schemeClr val="tx2">
              <a:lumMod val="75000"/>
            </a:schemeClr>
          </a:solidFill>
          <a:latin typeface="+mj-lt"/>
          <a:ea typeface="Open Sans" panose="020B0606030504020204" pitchFamily="34" charset="0"/>
          <a:cs typeface="Open Sans" panose="020B0606030504020204" pitchFamily="34" charset="0"/>
        </a:defRPr>
      </a:lvl2pPr>
      <a:lvl3pPr marL="1143000" indent="-228600" algn="l" defTabSz="914400" rtl="0" eaLnBrk="1" latinLnBrk="0" hangingPunct="1">
        <a:spcBef>
          <a:spcPct val="20000"/>
        </a:spcBef>
        <a:buFont typeface="Arial" pitchFamily="34" charset="0"/>
        <a:buChar char="•"/>
        <a:defRPr sz="1800" kern="1200">
          <a:solidFill>
            <a:schemeClr val="tx2">
              <a:lumMod val="75000"/>
            </a:schemeClr>
          </a:solidFill>
          <a:latin typeface="+mj-lt"/>
          <a:ea typeface="Open Sans" panose="020B0606030504020204" pitchFamily="34" charset="0"/>
          <a:cs typeface="Open Sans" panose="020B0606030504020204" pitchFamily="34" charset="0"/>
        </a:defRPr>
      </a:lvl3pPr>
      <a:lvl4pPr marL="1600200" indent="-228600" algn="l" defTabSz="914400" rtl="0" eaLnBrk="1" latinLnBrk="0" hangingPunct="1">
        <a:spcBef>
          <a:spcPct val="20000"/>
        </a:spcBef>
        <a:buFont typeface="Arial" pitchFamily="34" charset="0"/>
        <a:buChar char="–"/>
        <a:defRPr sz="1600" kern="1200">
          <a:solidFill>
            <a:schemeClr val="tx2">
              <a:lumMod val="75000"/>
            </a:schemeClr>
          </a:solidFill>
          <a:latin typeface="+mj-lt"/>
          <a:ea typeface="Open Sans" panose="020B0606030504020204" pitchFamily="34" charset="0"/>
          <a:cs typeface="Open Sans" panose="020B0606030504020204" pitchFamily="34" charset="0"/>
        </a:defRPr>
      </a:lvl4pPr>
      <a:lvl5pPr marL="2057400" indent="-228600" algn="l" defTabSz="914400" rtl="0" eaLnBrk="1" latinLnBrk="0" hangingPunct="1">
        <a:spcBef>
          <a:spcPct val="20000"/>
        </a:spcBef>
        <a:buFont typeface="Arial" pitchFamily="34" charset="0"/>
        <a:buChar char="»"/>
        <a:defRPr sz="1600" kern="1200">
          <a:solidFill>
            <a:schemeClr val="tx2">
              <a:lumMod val="75000"/>
            </a:schemeClr>
          </a:solidFill>
          <a:latin typeface="+mj-lt"/>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41" y="3939903"/>
            <a:ext cx="9146240" cy="704194"/>
          </a:xfrm>
          <a:prstGeom prst="rect">
            <a:avLst/>
          </a:prstGeom>
          <a:solidFill>
            <a:srgbClr val="FE8114"/>
          </a:solidFill>
        </p:spPr>
        <p:txBody>
          <a:bodyPr anchor="ctr">
            <a:noAutofit/>
          </a:bodyPr>
          <a:lstStyle/>
          <a:p>
            <a:pPr marL="0" lvl="0"/>
            <a:r>
              <a:rPr lang="nl-NL"/>
              <a:t>Klik om stijl te bewerken</a:t>
            </a:r>
            <a:endParaRPr lang="nl-NL" dirty="0"/>
          </a:p>
        </p:txBody>
      </p:sp>
      <p:sp>
        <p:nvSpPr>
          <p:cNvPr id="3" name="Text Placeholder 2"/>
          <p:cNvSpPr>
            <a:spLocks noGrp="1"/>
          </p:cNvSpPr>
          <p:nvPr>
            <p:ph type="body" idx="1"/>
          </p:nvPr>
        </p:nvSpPr>
        <p:spPr>
          <a:xfrm>
            <a:off x="827584" y="1059582"/>
            <a:ext cx="7488832" cy="2322259"/>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8" name="TextBox 7"/>
          <p:cNvSpPr txBox="1"/>
          <p:nvPr/>
        </p:nvSpPr>
        <p:spPr>
          <a:xfrm>
            <a:off x="0" y="4876006"/>
            <a:ext cx="9144000" cy="261610"/>
          </a:xfrm>
          <a:prstGeom prst="rect">
            <a:avLst/>
          </a:prstGeom>
          <a:noFill/>
        </p:spPr>
        <p:txBody>
          <a:bodyPr wrap="square" rtlCol="0">
            <a:spAutoFit/>
          </a:bodyPr>
          <a:lstStyle/>
          <a:p>
            <a:pPr algn="ctr"/>
            <a:r>
              <a:rPr lang="nl-NL" sz="1100" dirty="0">
                <a:solidFill>
                  <a:schemeClr val="bg1">
                    <a:lumMod val="50000"/>
                  </a:schemeClr>
                </a:solidFill>
                <a:latin typeface="+mj-lt"/>
                <a:ea typeface="Ebrima" pitchFamily="2" charset="0"/>
                <a:cs typeface="Ebrima" pitchFamily="2" charset="0"/>
              </a:rPr>
              <a:t>Copyright</a:t>
            </a:r>
            <a:r>
              <a:rPr lang="nl-NL" sz="1100" baseline="0" dirty="0">
                <a:solidFill>
                  <a:schemeClr val="bg1">
                    <a:lumMod val="50000"/>
                  </a:schemeClr>
                </a:solidFill>
                <a:latin typeface="+mj-lt"/>
                <a:ea typeface="Ebrima" pitchFamily="2" charset="0"/>
                <a:cs typeface="Ebrima" pitchFamily="2" charset="0"/>
              </a:rPr>
              <a:t> </a:t>
            </a:r>
            <a:r>
              <a:rPr lang="nl-NL" sz="1100" baseline="0">
                <a:solidFill>
                  <a:schemeClr val="bg1">
                    <a:lumMod val="50000"/>
                  </a:schemeClr>
                </a:solidFill>
                <a:latin typeface="+mj-lt"/>
                <a:ea typeface="Ebrima" pitchFamily="2" charset="0"/>
                <a:cs typeface="Ebrima" pitchFamily="2" charset="0"/>
              </a:rPr>
              <a:t>© 2018 </a:t>
            </a:r>
            <a:r>
              <a:rPr lang="nl-NL" sz="1100" baseline="0" dirty="0">
                <a:solidFill>
                  <a:schemeClr val="bg1">
                    <a:lumMod val="50000"/>
                  </a:schemeClr>
                </a:solidFill>
                <a:latin typeface="+mj-lt"/>
                <a:ea typeface="Ebrima" pitchFamily="2" charset="0"/>
                <a:cs typeface="Ebrima" pitchFamily="2" charset="0"/>
              </a:rPr>
              <a:t>Cogix</a:t>
            </a:r>
            <a:endParaRPr lang="nl-NL" sz="1100" dirty="0">
              <a:solidFill>
                <a:schemeClr val="bg1">
                  <a:lumMod val="50000"/>
                </a:schemeClr>
              </a:solidFill>
              <a:latin typeface="+mj-lt"/>
              <a:ea typeface="Ebrima" pitchFamily="2" charset="0"/>
              <a:cs typeface="Ebrima" pitchFamily="2" charset="0"/>
            </a:endParaRPr>
          </a:p>
        </p:txBody>
      </p:sp>
      <p:sp>
        <p:nvSpPr>
          <p:cNvPr id="11" name="TextBox 10"/>
          <p:cNvSpPr txBox="1"/>
          <p:nvPr/>
        </p:nvSpPr>
        <p:spPr>
          <a:xfrm>
            <a:off x="179512" y="123479"/>
            <a:ext cx="1606530" cy="769441"/>
          </a:xfrm>
          <a:prstGeom prst="rect">
            <a:avLst/>
          </a:prstGeom>
          <a:noFill/>
        </p:spPr>
        <p:txBody>
          <a:bodyPr wrap="none" rtlCol="0">
            <a:spAutoFit/>
          </a:bodyPr>
          <a:lstStyle/>
          <a:p>
            <a:r>
              <a:rPr lang="nl-NL" sz="4400" b="1" cap="none" spc="-150" dirty="0" err="1">
                <a:ln w="17780" cmpd="sng">
                  <a:no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latin typeface="Ebrima" pitchFamily="2" charset="0"/>
                <a:ea typeface="Ebrima" pitchFamily="2" charset="0"/>
                <a:cs typeface="Ebrima" pitchFamily="2" charset="0"/>
              </a:rPr>
              <a:t>Cogix</a:t>
            </a:r>
            <a:endParaRPr lang="nl-NL" sz="4400" b="1" cap="none" spc="-150" dirty="0">
              <a:ln w="17780" cmpd="sng">
                <a:no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latin typeface="Ebrima" pitchFamily="2" charset="0"/>
              <a:ea typeface="Ebrima" pitchFamily="2" charset="0"/>
              <a:cs typeface="Ebrima" pitchFamily="2" charset="0"/>
            </a:endParaRPr>
          </a:p>
        </p:txBody>
      </p:sp>
    </p:spTree>
    <p:extLst>
      <p:ext uri="{BB962C8B-B14F-4D97-AF65-F5344CB8AC3E}">
        <p14:creationId xmlns:p14="http://schemas.microsoft.com/office/powerpoint/2010/main" val="95988812"/>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914400" rtl="0" eaLnBrk="1" latinLnBrk="0" hangingPunct="1">
        <a:spcBef>
          <a:spcPct val="0"/>
        </a:spcBef>
        <a:buNone/>
        <a:defRPr lang="nl-NL" sz="2800" kern="1200" smtClean="0">
          <a:solidFill>
            <a:sysClr val="windowText" lastClr="000000"/>
          </a:solidFill>
          <a:latin typeface="+mj-lt"/>
          <a:ea typeface="Open Sans" panose="020B0606030504020204" pitchFamily="34" charset="0"/>
          <a:cs typeface="Open Sans" panose="020B0606030504020204" pitchFamily="34" charset="0"/>
        </a:defRPr>
      </a:lvl1pPr>
    </p:titleStyle>
    <p:bodyStyle>
      <a:lvl1pPr marL="342900" indent="-342900" algn="l" defTabSz="914400" rtl="0" eaLnBrk="1" latinLnBrk="0" hangingPunct="1">
        <a:spcBef>
          <a:spcPct val="20000"/>
        </a:spcBef>
        <a:buFont typeface="Arial" pitchFamily="34" charset="0"/>
        <a:buChar char="•"/>
        <a:defRPr sz="2400" kern="1200">
          <a:solidFill>
            <a:schemeClr val="tx2">
              <a:lumMod val="75000"/>
            </a:schemeClr>
          </a:solidFill>
          <a:latin typeface="+mj-lt"/>
          <a:ea typeface="Open Sans" panose="020B0606030504020204" pitchFamily="34" charset="0"/>
          <a:cs typeface="Open Sans" panose="020B0606030504020204" pitchFamily="34" charset="0"/>
        </a:defRPr>
      </a:lvl1pPr>
      <a:lvl2pPr marL="742950" indent="-285750" algn="l" defTabSz="914400" rtl="0" eaLnBrk="1" latinLnBrk="0" hangingPunct="1">
        <a:spcBef>
          <a:spcPct val="20000"/>
        </a:spcBef>
        <a:buFont typeface="Arial" pitchFamily="34" charset="0"/>
        <a:buChar char="–"/>
        <a:defRPr sz="2000" kern="1200">
          <a:solidFill>
            <a:schemeClr val="tx2">
              <a:lumMod val="75000"/>
            </a:schemeClr>
          </a:solidFill>
          <a:latin typeface="+mj-lt"/>
          <a:ea typeface="Open Sans" panose="020B0606030504020204" pitchFamily="34" charset="0"/>
          <a:cs typeface="Open Sans" panose="020B0606030504020204" pitchFamily="34" charset="0"/>
        </a:defRPr>
      </a:lvl2pPr>
      <a:lvl3pPr marL="1143000" indent="-228600" algn="l" defTabSz="914400" rtl="0" eaLnBrk="1" latinLnBrk="0" hangingPunct="1">
        <a:spcBef>
          <a:spcPct val="20000"/>
        </a:spcBef>
        <a:buFont typeface="Arial" pitchFamily="34" charset="0"/>
        <a:buChar char="•"/>
        <a:defRPr sz="1800" kern="1200">
          <a:solidFill>
            <a:schemeClr val="tx2">
              <a:lumMod val="75000"/>
            </a:schemeClr>
          </a:solidFill>
          <a:latin typeface="+mj-lt"/>
          <a:ea typeface="Open Sans" panose="020B0606030504020204" pitchFamily="34" charset="0"/>
          <a:cs typeface="Open Sans" panose="020B0606030504020204" pitchFamily="34" charset="0"/>
        </a:defRPr>
      </a:lvl3pPr>
      <a:lvl4pPr marL="1600200" indent="-228600" algn="l" defTabSz="914400" rtl="0" eaLnBrk="1" latinLnBrk="0" hangingPunct="1">
        <a:spcBef>
          <a:spcPct val="20000"/>
        </a:spcBef>
        <a:buFont typeface="Arial" pitchFamily="34" charset="0"/>
        <a:buChar char="–"/>
        <a:defRPr sz="1600" kern="1200">
          <a:solidFill>
            <a:schemeClr val="tx2">
              <a:lumMod val="75000"/>
            </a:schemeClr>
          </a:solidFill>
          <a:latin typeface="+mj-lt"/>
          <a:ea typeface="Open Sans" panose="020B0606030504020204" pitchFamily="34" charset="0"/>
          <a:cs typeface="Open Sans" panose="020B0606030504020204" pitchFamily="34" charset="0"/>
        </a:defRPr>
      </a:lvl4pPr>
      <a:lvl5pPr marL="2057400" indent="-228600" algn="l" defTabSz="914400" rtl="0" eaLnBrk="1" latinLnBrk="0" hangingPunct="1">
        <a:spcBef>
          <a:spcPct val="20000"/>
        </a:spcBef>
        <a:buFont typeface="Arial" pitchFamily="34" charset="0"/>
        <a:buChar char="»"/>
        <a:defRPr sz="1600" kern="1200">
          <a:solidFill>
            <a:schemeClr val="tx2">
              <a:lumMod val="75000"/>
            </a:schemeClr>
          </a:solidFill>
          <a:latin typeface="+mj-lt"/>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F3D3A12-5166-441C-A6D4-62732B546558}"/>
              </a:ext>
            </a:extLst>
          </p:cNvPr>
          <p:cNvSpPr>
            <a:spLocks noGrp="1"/>
          </p:cNvSpPr>
          <p:nvPr>
            <p:ph type="title"/>
          </p:nvPr>
        </p:nvSpPr>
        <p:spPr>
          <a:xfrm>
            <a:off x="5436096" y="3795886"/>
            <a:ext cx="3323034" cy="365082"/>
          </a:xfrm>
        </p:spPr>
        <p:txBody>
          <a:bodyPr/>
          <a:lstStyle/>
          <a:p>
            <a:r>
              <a:rPr lang="en-US" dirty="0" err="1">
                <a:solidFill>
                  <a:schemeClr val="tx1"/>
                </a:solidFill>
              </a:rPr>
              <a:t>Sessie</a:t>
            </a:r>
            <a:r>
              <a:rPr lang="en-US" dirty="0">
                <a:solidFill>
                  <a:schemeClr val="tx1"/>
                </a:solidFill>
              </a:rPr>
              <a:t> GEEL:</a:t>
            </a:r>
            <a:br>
              <a:rPr lang="en-US" dirty="0">
                <a:solidFill>
                  <a:schemeClr val="tx1"/>
                </a:solidFill>
              </a:rPr>
            </a:br>
            <a:r>
              <a:rPr lang="en-US" dirty="0">
                <a:solidFill>
                  <a:schemeClr val="tx1"/>
                </a:solidFill>
              </a:rPr>
              <a:t>“</a:t>
            </a:r>
            <a:r>
              <a:rPr lang="en-US" dirty="0" err="1">
                <a:solidFill>
                  <a:schemeClr val="tx1"/>
                </a:solidFill>
              </a:rPr>
              <a:t>Bestuursformatieplan</a:t>
            </a:r>
            <a:r>
              <a:rPr lang="en-US" dirty="0">
                <a:solidFill>
                  <a:schemeClr val="tx1"/>
                </a:solidFill>
              </a:rPr>
              <a:t>”</a:t>
            </a:r>
            <a:br>
              <a:rPr lang="en-US" dirty="0">
                <a:solidFill>
                  <a:schemeClr val="tx1"/>
                </a:solidFill>
              </a:rPr>
            </a:br>
            <a:r>
              <a:rPr lang="en-US" i="1" dirty="0">
                <a:solidFill>
                  <a:schemeClr val="tx1"/>
                </a:solidFill>
              </a:rPr>
              <a:t>Sylvia van Dijk</a:t>
            </a:r>
            <a:endParaRPr lang="en-GB" dirty="0"/>
          </a:p>
        </p:txBody>
      </p:sp>
    </p:spTree>
    <p:extLst>
      <p:ext uri="{BB962C8B-B14F-4D97-AF65-F5344CB8AC3E}">
        <p14:creationId xmlns:p14="http://schemas.microsoft.com/office/powerpoint/2010/main" val="26270642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AA69C31-0122-4F71-BE5B-0723807AD03E}"/>
              </a:ext>
            </a:extLst>
          </p:cNvPr>
          <p:cNvSpPr>
            <a:spLocks noGrp="1"/>
          </p:cNvSpPr>
          <p:nvPr>
            <p:ph type="title"/>
          </p:nvPr>
        </p:nvSpPr>
        <p:spPr/>
        <p:txBody>
          <a:bodyPr/>
          <a:lstStyle/>
          <a:p>
            <a:r>
              <a:rPr lang="nl-NL" dirty="0"/>
              <a:t>Overige gegevens VO</a:t>
            </a:r>
          </a:p>
        </p:txBody>
      </p:sp>
      <p:sp>
        <p:nvSpPr>
          <p:cNvPr id="3" name="Tijdelijke aanduiding voor inhoud 2">
            <a:extLst>
              <a:ext uri="{FF2B5EF4-FFF2-40B4-BE49-F238E27FC236}">
                <a16:creationId xmlns:a16="http://schemas.microsoft.com/office/drawing/2014/main" id="{C88F521D-E812-4F61-8C49-968F1668057B}"/>
              </a:ext>
            </a:extLst>
          </p:cNvPr>
          <p:cNvSpPr>
            <a:spLocks noGrp="1"/>
          </p:cNvSpPr>
          <p:nvPr>
            <p:ph idx="1"/>
          </p:nvPr>
        </p:nvSpPr>
        <p:spPr/>
        <p:txBody>
          <a:bodyPr/>
          <a:lstStyle/>
          <a:p>
            <a:r>
              <a:rPr lang="nl-NL" dirty="0"/>
              <a:t>Functiebouwhuis</a:t>
            </a:r>
          </a:p>
          <a:p>
            <a:r>
              <a:rPr lang="nl-NL" dirty="0"/>
              <a:t>Structureel of tijdelijk</a:t>
            </a:r>
          </a:p>
          <a:p>
            <a:endParaRPr lang="nl-NL" dirty="0"/>
          </a:p>
          <a:p>
            <a:endParaRPr lang="nl-NL" dirty="0"/>
          </a:p>
          <a:p>
            <a:endParaRPr lang="nl-NL" dirty="0"/>
          </a:p>
        </p:txBody>
      </p:sp>
    </p:spTree>
    <p:extLst>
      <p:ext uri="{BB962C8B-B14F-4D97-AF65-F5344CB8AC3E}">
        <p14:creationId xmlns:p14="http://schemas.microsoft.com/office/powerpoint/2010/main" val="33311802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BAE0903-E9DB-4E49-9CBA-8B9B6D21ADD6}"/>
              </a:ext>
            </a:extLst>
          </p:cNvPr>
          <p:cNvSpPr>
            <a:spLocks noGrp="1"/>
          </p:cNvSpPr>
          <p:nvPr>
            <p:ph type="title"/>
          </p:nvPr>
        </p:nvSpPr>
        <p:spPr/>
        <p:txBody>
          <a:bodyPr/>
          <a:lstStyle/>
          <a:p>
            <a:r>
              <a:rPr lang="nl-NL" dirty="0"/>
              <a:t>Functiemix</a:t>
            </a:r>
          </a:p>
        </p:txBody>
      </p:sp>
      <p:pic>
        <p:nvPicPr>
          <p:cNvPr id="4" name="Tijdelijke aanduiding voor inhoud 3">
            <a:extLst>
              <a:ext uri="{FF2B5EF4-FFF2-40B4-BE49-F238E27FC236}">
                <a16:creationId xmlns:a16="http://schemas.microsoft.com/office/drawing/2014/main" id="{D4E9BCB8-B88B-413A-89E3-3CAFA93662D0}"/>
              </a:ext>
            </a:extLst>
          </p:cNvPr>
          <p:cNvPicPr>
            <a:picLocks noGrp="1" noChangeAspect="1"/>
          </p:cNvPicPr>
          <p:nvPr>
            <p:ph idx="1"/>
          </p:nvPr>
        </p:nvPicPr>
        <p:blipFill>
          <a:blip r:embed="rId2"/>
          <a:stretch>
            <a:fillRect/>
          </a:stretch>
        </p:blipFill>
        <p:spPr>
          <a:xfrm>
            <a:off x="3131837" y="771548"/>
            <a:ext cx="3241714" cy="3067428"/>
          </a:xfrm>
          <a:prstGeom prst="rect">
            <a:avLst/>
          </a:prstGeom>
        </p:spPr>
      </p:pic>
    </p:spTree>
    <p:extLst>
      <p:ext uri="{BB962C8B-B14F-4D97-AF65-F5344CB8AC3E}">
        <p14:creationId xmlns:p14="http://schemas.microsoft.com/office/powerpoint/2010/main" val="16050945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5339653-E2F2-47A3-AEBB-5D4B1760087B}"/>
              </a:ext>
            </a:extLst>
          </p:cNvPr>
          <p:cNvSpPr>
            <a:spLocks noGrp="1"/>
          </p:cNvSpPr>
          <p:nvPr>
            <p:ph type="title"/>
          </p:nvPr>
        </p:nvSpPr>
        <p:spPr/>
        <p:txBody>
          <a:bodyPr/>
          <a:lstStyle/>
          <a:p>
            <a:r>
              <a:rPr lang="en-GB" dirty="0" err="1"/>
              <a:t>Belangrijkste</a:t>
            </a:r>
            <a:r>
              <a:rPr lang="en-GB" dirty="0"/>
              <a:t> </a:t>
            </a:r>
            <a:r>
              <a:rPr lang="en-GB" dirty="0" err="1"/>
              <a:t>uitkomsten</a:t>
            </a:r>
            <a:endParaRPr lang="en-GB" dirty="0"/>
          </a:p>
        </p:txBody>
      </p:sp>
      <p:sp>
        <p:nvSpPr>
          <p:cNvPr id="5" name="Content Placeholder 4">
            <a:extLst>
              <a:ext uri="{FF2B5EF4-FFF2-40B4-BE49-F238E27FC236}">
                <a16:creationId xmlns:a16="http://schemas.microsoft.com/office/drawing/2014/main" id="{C7713FE9-5B90-40FD-886E-0B98458E880F}"/>
              </a:ext>
            </a:extLst>
          </p:cNvPr>
          <p:cNvSpPr>
            <a:spLocks noGrp="1"/>
          </p:cNvSpPr>
          <p:nvPr>
            <p:ph idx="1"/>
          </p:nvPr>
        </p:nvSpPr>
        <p:spPr>
          <a:xfrm>
            <a:off x="827584" y="1059582"/>
            <a:ext cx="7488832" cy="2808312"/>
          </a:xfrm>
        </p:spPr>
        <p:txBody>
          <a:bodyPr>
            <a:normAutofit fontScale="32500" lnSpcReduction="20000"/>
          </a:bodyPr>
          <a:lstStyle/>
          <a:p>
            <a:pPr marL="0" indent="0">
              <a:buNone/>
            </a:pPr>
            <a:r>
              <a:rPr lang="nl-NL" b="1" dirty="0"/>
              <a:t>Waarvoor gebruiken jullie het scherm BFP?</a:t>
            </a:r>
            <a:endParaRPr lang="nl-NL" dirty="0"/>
          </a:p>
          <a:p>
            <a:pPr lvl="0"/>
            <a:r>
              <a:rPr lang="nl-NL" dirty="0"/>
              <a:t>Bespreking met vakbond</a:t>
            </a:r>
          </a:p>
          <a:p>
            <a:pPr lvl="0"/>
            <a:r>
              <a:rPr lang="nl-NL" dirty="0"/>
              <a:t>Formatieplanning komend schooljaar</a:t>
            </a:r>
          </a:p>
          <a:p>
            <a:pPr marL="0" indent="0">
              <a:buNone/>
            </a:pPr>
            <a:endParaRPr lang="nl-NL" b="1" dirty="0"/>
          </a:p>
          <a:p>
            <a:pPr marL="0" indent="0">
              <a:buNone/>
            </a:pPr>
            <a:r>
              <a:rPr lang="nl-NL" b="1" dirty="0"/>
              <a:t>WENSEN </a:t>
            </a:r>
            <a:endParaRPr lang="nl-NL" dirty="0"/>
          </a:p>
          <a:p>
            <a:pPr lvl="0"/>
            <a:r>
              <a:rPr lang="nl-NL" dirty="0"/>
              <a:t>Overzicht bruto netto FTE</a:t>
            </a:r>
          </a:p>
          <a:p>
            <a:pPr lvl="0"/>
            <a:r>
              <a:rPr lang="nl-NL" dirty="0"/>
              <a:t>Normen per onderwijstype</a:t>
            </a:r>
          </a:p>
          <a:p>
            <a:pPr lvl="0"/>
            <a:r>
              <a:rPr lang="nl-NL" dirty="0"/>
              <a:t>Normen per kostenplaats</a:t>
            </a:r>
          </a:p>
          <a:p>
            <a:pPr lvl="0"/>
            <a:r>
              <a:rPr lang="nl-NL" dirty="0"/>
              <a:t>Diverse kadernormen</a:t>
            </a:r>
          </a:p>
          <a:p>
            <a:pPr lvl="0"/>
            <a:r>
              <a:rPr lang="nl-NL" dirty="0"/>
              <a:t>GPL, oude methode van verdeling van formatie, maar het blijkt dat nog best veel besturen voor de formatie rekenen met een GPL</a:t>
            </a:r>
          </a:p>
          <a:p>
            <a:pPr lvl="0"/>
            <a:r>
              <a:rPr lang="nl-NL" dirty="0"/>
              <a:t>Gewogen fte bij werken met GPL, bv LC = 1,3 LA</a:t>
            </a:r>
          </a:p>
          <a:p>
            <a:pPr lvl="0"/>
            <a:r>
              <a:rPr lang="nl-NL" dirty="0"/>
              <a:t>BFP zelf ‘inrichten’ dmv opties (vinkjes aan of uit zetten)</a:t>
            </a:r>
          </a:p>
          <a:p>
            <a:pPr lvl="0"/>
            <a:r>
              <a:rPr lang="nl-NL" dirty="0"/>
              <a:t>Als je zelf financieel inricht, kun je niet alle gegevens inzichtelijk maken (bv resultaat MI ook inzichtelijk) </a:t>
            </a:r>
          </a:p>
          <a:p>
            <a:pPr lvl="0"/>
            <a:r>
              <a:rPr lang="nl-NL" dirty="0"/>
              <a:t>Eventueel zelf kengetallen toevoegen</a:t>
            </a:r>
          </a:p>
          <a:p>
            <a:pPr lvl="0"/>
            <a:r>
              <a:rPr lang="nl-NL" dirty="0"/>
              <a:t>Begroting op t-1, BFP op t=0 </a:t>
            </a:r>
          </a:p>
          <a:p>
            <a:pPr lvl="0"/>
            <a:r>
              <a:rPr lang="nl-NL" dirty="0"/>
              <a:t>Inzoomen op functies voor meerdere jaren, bv hoeveel FTE concierge voor de komende jaren</a:t>
            </a:r>
          </a:p>
          <a:p>
            <a:pPr lvl="0"/>
            <a:r>
              <a:rPr lang="nl-NL" dirty="0"/>
              <a:t>Leeftijdscategorieen tonen (staan al in cogix bij GGL), man vrouw ook tonen in tabel</a:t>
            </a:r>
          </a:p>
          <a:p>
            <a:pPr lvl="0"/>
            <a:r>
              <a:rPr lang="nl-NL" dirty="0"/>
              <a:t>Koppeling met Foleta VO</a:t>
            </a:r>
          </a:p>
          <a:p>
            <a:pPr lvl="0"/>
            <a:r>
              <a:rPr lang="nl-NL" dirty="0"/>
              <a:t>Taakbeleid PO toevoegen</a:t>
            </a:r>
          </a:p>
          <a:p>
            <a:endParaRPr lang="nl-NL" dirty="0"/>
          </a:p>
          <a:p>
            <a:pPr marL="0" indent="0">
              <a:buNone/>
            </a:pPr>
            <a:r>
              <a:rPr lang="nl-NL" dirty="0"/>
              <a:t>(Op verzoek is een bestuursformatieplan in te zien, als voorbeeld.) </a:t>
            </a:r>
          </a:p>
        </p:txBody>
      </p:sp>
    </p:spTree>
    <p:extLst>
      <p:ext uri="{BB962C8B-B14F-4D97-AF65-F5344CB8AC3E}">
        <p14:creationId xmlns:p14="http://schemas.microsoft.com/office/powerpoint/2010/main" val="3800593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5339653-E2F2-47A3-AEBB-5D4B1760087B}"/>
              </a:ext>
            </a:extLst>
          </p:cNvPr>
          <p:cNvSpPr>
            <a:spLocks noGrp="1"/>
          </p:cNvSpPr>
          <p:nvPr>
            <p:ph type="title"/>
          </p:nvPr>
        </p:nvSpPr>
        <p:spPr/>
        <p:txBody>
          <a:bodyPr/>
          <a:lstStyle/>
          <a:p>
            <a:r>
              <a:rPr lang="en-GB" dirty="0" err="1"/>
              <a:t>Belangrijkste</a:t>
            </a:r>
            <a:r>
              <a:rPr lang="en-GB" dirty="0"/>
              <a:t> </a:t>
            </a:r>
            <a:r>
              <a:rPr lang="en-GB" dirty="0" err="1"/>
              <a:t>uitkomsten</a:t>
            </a:r>
            <a:endParaRPr lang="en-GB" dirty="0"/>
          </a:p>
        </p:txBody>
      </p:sp>
      <p:sp>
        <p:nvSpPr>
          <p:cNvPr id="5" name="Content Placeholder 4">
            <a:extLst>
              <a:ext uri="{FF2B5EF4-FFF2-40B4-BE49-F238E27FC236}">
                <a16:creationId xmlns:a16="http://schemas.microsoft.com/office/drawing/2014/main" id="{C7713FE9-5B90-40FD-886E-0B98458E880F}"/>
              </a:ext>
            </a:extLst>
          </p:cNvPr>
          <p:cNvSpPr>
            <a:spLocks noGrp="1"/>
          </p:cNvSpPr>
          <p:nvPr>
            <p:ph idx="1"/>
          </p:nvPr>
        </p:nvSpPr>
        <p:spPr>
          <a:xfrm>
            <a:off x="827584" y="1059582"/>
            <a:ext cx="7488832" cy="2808312"/>
          </a:xfrm>
        </p:spPr>
        <p:txBody>
          <a:bodyPr>
            <a:normAutofit fontScale="40000" lnSpcReduction="20000"/>
          </a:bodyPr>
          <a:lstStyle/>
          <a:p>
            <a:pPr marL="0" indent="0">
              <a:buNone/>
            </a:pPr>
            <a:r>
              <a:rPr lang="nl-NL" b="1" dirty="0"/>
              <a:t>TIPS BFP</a:t>
            </a:r>
            <a:endParaRPr lang="nl-NL" dirty="0"/>
          </a:p>
          <a:p>
            <a:pPr lvl="0"/>
            <a:r>
              <a:rPr lang="nl-NL" dirty="0"/>
              <a:t>Bij krimp kan een negatieve vacature opgenomen worden in de formatieplanning </a:t>
            </a:r>
          </a:p>
          <a:p>
            <a:pPr lvl="0"/>
            <a:r>
              <a:rPr lang="nl-NL" dirty="0"/>
              <a:t>Categoriseren van meerdere functies, niet alleen DIR, OP en OOP. Onderverdeling binnen deze categorieën is mogelijk</a:t>
            </a:r>
          </a:p>
          <a:p>
            <a:pPr lvl="0"/>
            <a:r>
              <a:rPr lang="nl-NL" dirty="0"/>
              <a:t>Drill down tot op medewerkerniveau is mogelijk in tabblad Personeel per jaar</a:t>
            </a:r>
          </a:p>
          <a:p>
            <a:pPr marL="0" indent="0">
              <a:buNone/>
            </a:pPr>
            <a:endParaRPr lang="nl-NL" dirty="0"/>
          </a:p>
          <a:p>
            <a:pPr marL="0" indent="0">
              <a:buNone/>
            </a:pPr>
            <a:r>
              <a:rPr lang="nl-NL" b="1" dirty="0"/>
              <a:t>OVERIGE WENSEN</a:t>
            </a:r>
            <a:endParaRPr lang="nl-NL" dirty="0"/>
          </a:p>
          <a:p>
            <a:r>
              <a:rPr lang="nl-NL" dirty="0"/>
              <a:t>Inzoomen tot op factuurniveau, zowel bij invoerschermen als bij maandrapportage</a:t>
            </a:r>
          </a:p>
          <a:p>
            <a:r>
              <a:rPr lang="nl-NL" b="1" dirty="0"/>
              <a:t>Maandrapportage Personeel: </a:t>
            </a:r>
            <a:br>
              <a:rPr lang="nl-NL" b="1" dirty="0"/>
            </a:br>
            <a:r>
              <a:rPr lang="nl-NL" dirty="0"/>
              <a:t>Afwijkingen met een % en kleurtje aangeven, net zoals bij maandrapportage financieel</a:t>
            </a:r>
          </a:p>
          <a:p>
            <a:r>
              <a:rPr lang="nl-NL" b="1" dirty="0"/>
              <a:t>Indienen:</a:t>
            </a:r>
            <a:br>
              <a:rPr lang="nl-NL" b="1" dirty="0"/>
            </a:br>
            <a:r>
              <a:rPr lang="nl-NL" dirty="0"/>
              <a:t>Tussen het indienen en goedkeuren van de begroting mogen gebruikers geen wijzigingen meer aanbrengen. De autorisatie van gebruikers kan gewijzigd worden naar lezen. Nadeel hiervan is dat de gegevens van blauwe schermen niet meer zichtbaar zijn, alleen nog de rapportages. </a:t>
            </a:r>
          </a:p>
          <a:p>
            <a:pPr marL="0" indent="0">
              <a:buNone/>
            </a:pPr>
            <a:endParaRPr lang="nl-NL" dirty="0"/>
          </a:p>
          <a:p>
            <a:pPr marL="0" indent="0">
              <a:buNone/>
            </a:pPr>
            <a:r>
              <a:rPr lang="nl-NL" b="1" dirty="0"/>
              <a:t>OVERIGE TIPS</a:t>
            </a:r>
            <a:endParaRPr lang="nl-NL" dirty="0"/>
          </a:p>
          <a:p>
            <a:pPr lvl="0"/>
            <a:r>
              <a:rPr lang="nl-NL" dirty="0"/>
              <a:t>Rapportage inrichten vlgs ljp met vinkje overige personeelskosten</a:t>
            </a:r>
          </a:p>
          <a:p>
            <a:pPr lvl="0"/>
            <a:r>
              <a:rPr lang="nl-NL" dirty="0"/>
              <a:t>Autorisatie per gebruiker van schrijven naar lezen zetten of via helpdesk van decentraal naar decentraal view</a:t>
            </a:r>
          </a:p>
          <a:p>
            <a:endParaRPr lang="en-GB" dirty="0"/>
          </a:p>
        </p:txBody>
      </p:sp>
    </p:spTree>
    <p:extLst>
      <p:ext uri="{BB962C8B-B14F-4D97-AF65-F5344CB8AC3E}">
        <p14:creationId xmlns:p14="http://schemas.microsoft.com/office/powerpoint/2010/main" val="2105186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5339653-E2F2-47A3-AEBB-5D4B1760087B}"/>
              </a:ext>
            </a:extLst>
          </p:cNvPr>
          <p:cNvSpPr>
            <a:spLocks noGrp="1"/>
          </p:cNvSpPr>
          <p:nvPr>
            <p:ph type="title"/>
          </p:nvPr>
        </p:nvSpPr>
        <p:spPr/>
        <p:txBody>
          <a:bodyPr/>
          <a:lstStyle/>
          <a:p>
            <a:r>
              <a:rPr lang="en-GB" dirty="0"/>
              <a:t>Doel van </a:t>
            </a:r>
            <a:r>
              <a:rPr lang="en-GB" dirty="0" err="1"/>
              <a:t>deze</a:t>
            </a:r>
            <a:r>
              <a:rPr lang="en-GB" dirty="0"/>
              <a:t> </a:t>
            </a:r>
            <a:r>
              <a:rPr lang="en-GB" dirty="0" err="1"/>
              <a:t>sessie</a:t>
            </a:r>
            <a:endParaRPr lang="en-GB" dirty="0"/>
          </a:p>
        </p:txBody>
      </p:sp>
      <p:sp>
        <p:nvSpPr>
          <p:cNvPr id="5" name="Content Placeholder 4">
            <a:extLst>
              <a:ext uri="{FF2B5EF4-FFF2-40B4-BE49-F238E27FC236}">
                <a16:creationId xmlns:a16="http://schemas.microsoft.com/office/drawing/2014/main" id="{C7713FE9-5B90-40FD-886E-0B98458E880F}"/>
              </a:ext>
            </a:extLst>
          </p:cNvPr>
          <p:cNvSpPr>
            <a:spLocks noGrp="1"/>
          </p:cNvSpPr>
          <p:nvPr>
            <p:ph idx="1"/>
          </p:nvPr>
        </p:nvSpPr>
        <p:spPr/>
        <p:txBody>
          <a:bodyPr>
            <a:normAutofit fontScale="92500" lnSpcReduction="10000"/>
          </a:bodyPr>
          <a:lstStyle/>
          <a:p>
            <a:pPr marL="0" indent="0">
              <a:buNone/>
            </a:pPr>
            <a:r>
              <a:rPr lang="en-GB" dirty="0" err="1"/>
              <a:t>Antwoorden</a:t>
            </a:r>
            <a:r>
              <a:rPr lang="en-GB" dirty="0"/>
              <a:t> op de </a:t>
            </a:r>
            <a:r>
              <a:rPr lang="en-GB" dirty="0" err="1"/>
              <a:t>volgende</a:t>
            </a:r>
            <a:r>
              <a:rPr lang="en-GB" dirty="0"/>
              <a:t> </a:t>
            </a:r>
            <a:r>
              <a:rPr lang="en-GB" dirty="0" err="1"/>
              <a:t>vragen</a:t>
            </a:r>
            <a:r>
              <a:rPr lang="en-GB" dirty="0"/>
              <a:t>:</a:t>
            </a:r>
          </a:p>
          <a:p>
            <a:r>
              <a:rPr lang="en-GB" dirty="0" err="1"/>
              <a:t>Waarvoor</a:t>
            </a:r>
            <a:r>
              <a:rPr lang="en-GB" dirty="0"/>
              <a:t> </a:t>
            </a:r>
            <a:r>
              <a:rPr lang="en-GB" dirty="0" err="1"/>
              <a:t>gebruik</a:t>
            </a:r>
            <a:r>
              <a:rPr lang="en-GB" dirty="0"/>
              <a:t> </a:t>
            </a:r>
            <a:r>
              <a:rPr lang="en-GB" dirty="0" err="1"/>
              <a:t>je</a:t>
            </a:r>
            <a:r>
              <a:rPr lang="en-GB" dirty="0"/>
              <a:t> het BFP?</a:t>
            </a:r>
          </a:p>
          <a:p>
            <a:r>
              <a:rPr lang="en-GB" dirty="0"/>
              <a:t>PO </a:t>
            </a:r>
            <a:r>
              <a:rPr lang="en-GB" dirty="0" err="1"/>
              <a:t>en</a:t>
            </a:r>
            <a:r>
              <a:rPr lang="en-GB" dirty="0"/>
              <a:t> VO?</a:t>
            </a:r>
          </a:p>
          <a:p>
            <a:r>
              <a:rPr lang="en-GB" dirty="0"/>
              <a:t>Wat </a:t>
            </a:r>
            <a:r>
              <a:rPr lang="en-GB" dirty="0" err="1"/>
              <a:t>gebruik</a:t>
            </a:r>
            <a:r>
              <a:rPr lang="en-GB" dirty="0"/>
              <a:t> </a:t>
            </a:r>
            <a:r>
              <a:rPr lang="en-GB" dirty="0" err="1"/>
              <a:t>je</a:t>
            </a:r>
            <a:r>
              <a:rPr lang="en-GB" dirty="0"/>
              <a:t> </a:t>
            </a:r>
            <a:r>
              <a:rPr lang="en-GB" dirty="0" err="1"/>
              <a:t>wel</a:t>
            </a:r>
            <a:r>
              <a:rPr lang="en-GB" dirty="0"/>
              <a:t> </a:t>
            </a:r>
            <a:r>
              <a:rPr lang="en-GB" dirty="0" err="1"/>
              <a:t>en</a:t>
            </a:r>
            <a:r>
              <a:rPr lang="en-GB" dirty="0"/>
              <a:t> wat </a:t>
            </a:r>
            <a:r>
              <a:rPr lang="en-GB" dirty="0" err="1"/>
              <a:t>gebruik</a:t>
            </a:r>
            <a:r>
              <a:rPr lang="en-GB" dirty="0"/>
              <a:t> </a:t>
            </a:r>
            <a:r>
              <a:rPr lang="en-GB" dirty="0" err="1"/>
              <a:t>je</a:t>
            </a:r>
            <a:r>
              <a:rPr lang="en-GB" dirty="0"/>
              <a:t> </a:t>
            </a:r>
            <a:r>
              <a:rPr lang="en-GB" dirty="0" err="1"/>
              <a:t>niet</a:t>
            </a:r>
            <a:r>
              <a:rPr lang="en-GB" dirty="0"/>
              <a:t>?</a:t>
            </a:r>
          </a:p>
          <a:p>
            <a:r>
              <a:rPr lang="en-GB" dirty="0"/>
              <a:t>Wat mis </a:t>
            </a:r>
            <a:r>
              <a:rPr lang="en-GB" dirty="0" err="1"/>
              <a:t>je</a:t>
            </a:r>
            <a:r>
              <a:rPr lang="en-GB" dirty="0"/>
              <a:t>?</a:t>
            </a:r>
          </a:p>
          <a:p>
            <a:r>
              <a:rPr lang="en-GB" dirty="0"/>
              <a:t>Hoe </a:t>
            </a:r>
            <a:r>
              <a:rPr lang="en-GB" dirty="0" err="1"/>
              <a:t>zou</a:t>
            </a:r>
            <a:r>
              <a:rPr lang="en-GB" dirty="0"/>
              <a:t> </a:t>
            </a:r>
            <a:r>
              <a:rPr lang="en-GB" dirty="0" err="1"/>
              <a:t>je</a:t>
            </a:r>
            <a:r>
              <a:rPr lang="en-GB" dirty="0"/>
              <a:t> het </a:t>
            </a:r>
            <a:r>
              <a:rPr lang="en-GB" dirty="0" err="1"/>
              <a:t>visueel</a:t>
            </a:r>
            <a:r>
              <a:rPr lang="en-GB" dirty="0"/>
              <a:t> </a:t>
            </a:r>
            <a:r>
              <a:rPr lang="en-GB" dirty="0" err="1"/>
              <a:t>willen</a:t>
            </a:r>
            <a:r>
              <a:rPr lang="en-GB" dirty="0"/>
              <a:t> </a:t>
            </a:r>
            <a:r>
              <a:rPr lang="en-GB" dirty="0" err="1"/>
              <a:t>zien</a:t>
            </a:r>
            <a:r>
              <a:rPr lang="en-GB" dirty="0"/>
              <a:t>?</a:t>
            </a:r>
          </a:p>
          <a:p>
            <a:endParaRPr lang="en-GB" dirty="0"/>
          </a:p>
        </p:txBody>
      </p:sp>
    </p:spTree>
    <p:extLst>
      <p:ext uri="{BB962C8B-B14F-4D97-AF65-F5344CB8AC3E}">
        <p14:creationId xmlns:p14="http://schemas.microsoft.com/office/powerpoint/2010/main" val="22237361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A071EB9-C875-4CCB-B5DE-0459CA80B737}"/>
              </a:ext>
            </a:extLst>
          </p:cNvPr>
          <p:cNvSpPr>
            <a:spLocks noGrp="1"/>
          </p:cNvSpPr>
          <p:nvPr>
            <p:ph type="title"/>
          </p:nvPr>
        </p:nvSpPr>
        <p:spPr/>
        <p:txBody>
          <a:bodyPr/>
          <a:lstStyle/>
          <a:p>
            <a:r>
              <a:rPr lang="nl-NL" dirty="0"/>
              <a:t>Samenvatting</a:t>
            </a:r>
          </a:p>
        </p:txBody>
      </p:sp>
      <p:pic>
        <p:nvPicPr>
          <p:cNvPr id="6" name="Tijdelijke aanduiding voor inhoud 5">
            <a:extLst>
              <a:ext uri="{FF2B5EF4-FFF2-40B4-BE49-F238E27FC236}">
                <a16:creationId xmlns:a16="http://schemas.microsoft.com/office/drawing/2014/main" id="{736007AD-FBCB-43B1-A208-DF542257BDAF}"/>
              </a:ext>
            </a:extLst>
          </p:cNvPr>
          <p:cNvPicPr>
            <a:picLocks noGrp="1" noChangeAspect="1"/>
          </p:cNvPicPr>
          <p:nvPr>
            <p:ph idx="1"/>
          </p:nvPr>
        </p:nvPicPr>
        <p:blipFill>
          <a:blip r:embed="rId2"/>
          <a:stretch>
            <a:fillRect/>
          </a:stretch>
        </p:blipFill>
        <p:spPr>
          <a:xfrm>
            <a:off x="1907702" y="843558"/>
            <a:ext cx="6551810" cy="3058857"/>
          </a:xfrm>
          <a:prstGeom prst="rect">
            <a:avLst/>
          </a:prstGeom>
        </p:spPr>
      </p:pic>
    </p:spTree>
    <p:extLst>
      <p:ext uri="{BB962C8B-B14F-4D97-AF65-F5344CB8AC3E}">
        <p14:creationId xmlns:p14="http://schemas.microsoft.com/office/powerpoint/2010/main" val="14393427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178581A-949E-4156-A8E2-D481FCB18CB6}"/>
              </a:ext>
            </a:extLst>
          </p:cNvPr>
          <p:cNvSpPr>
            <a:spLocks noGrp="1"/>
          </p:cNvSpPr>
          <p:nvPr>
            <p:ph type="title"/>
          </p:nvPr>
        </p:nvSpPr>
        <p:spPr/>
        <p:txBody>
          <a:bodyPr/>
          <a:lstStyle/>
          <a:p>
            <a:r>
              <a:rPr lang="nl-NL" dirty="0"/>
              <a:t>Financieel per jaar</a:t>
            </a:r>
          </a:p>
        </p:txBody>
      </p:sp>
      <p:sp>
        <p:nvSpPr>
          <p:cNvPr id="3" name="Tijdelijke aanduiding voor inhoud 2">
            <a:extLst>
              <a:ext uri="{FF2B5EF4-FFF2-40B4-BE49-F238E27FC236}">
                <a16:creationId xmlns:a16="http://schemas.microsoft.com/office/drawing/2014/main" id="{91012732-7840-437A-8363-3406ED295F85}"/>
              </a:ext>
            </a:extLst>
          </p:cNvPr>
          <p:cNvSpPr>
            <a:spLocks noGrp="1"/>
          </p:cNvSpPr>
          <p:nvPr>
            <p:ph idx="1"/>
          </p:nvPr>
        </p:nvSpPr>
        <p:spPr>
          <a:xfrm>
            <a:off x="827584" y="843559"/>
            <a:ext cx="7488832" cy="2963849"/>
          </a:xfrm>
        </p:spPr>
        <p:txBody>
          <a:bodyPr/>
          <a:lstStyle/>
          <a:p>
            <a:pPr marL="0" indent="0">
              <a:buNone/>
            </a:pPr>
            <a:endParaRPr lang="nl-NL" dirty="0"/>
          </a:p>
        </p:txBody>
      </p:sp>
      <p:pic>
        <p:nvPicPr>
          <p:cNvPr id="5" name="Afbeelding 4">
            <a:extLst>
              <a:ext uri="{FF2B5EF4-FFF2-40B4-BE49-F238E27FC236}">
                <a16:creationId xmlns:a16="http://schemas.microsoft.com/office/drawing/2014/main" id="{116452BA-83AC-40A0-970F-D38168EB50E3}"/>
              </a:ext>
            </a:extLst>
          </p:cNvPr>
          <p:cNvPicPr>
            <a:picLocks noChangeAspect="1"/>
          </p:cNvPicPr>
          <p:nvPr/>
        </p:nvPicPr>
        <p:blipFill>
          <a:blip r:embed="rId2"/>
          <a:stretch>
            <a:fillRect/>
          </a:stretch>
        </p:blipFill>
        <p:spPr>
          <a:xfrm>
            <a:off x="1547665" y="749865"/>
            <a:ext cx="5335714" cy="2972190"/>
          </a:xfrm>
          <a:prstGeom prst="rect">
            <a:avLst/>
          </a:prstGeom>
        </p:spPr>
      </p:pic>
    </p:spTree>
    <p:extLst>
      <p:ext uri="{BB962C8B-B14F-4D97-AF65-F5344CB8AC3E}">
        <p14:creationId xmlns:p14="http://schemas.microsoft.com/office/powerpoint/2010/main" val="26944242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64ECF0F-EE3D-4F6B-A3F4-CB6270B735E4}"/>
              </a:ext>
            </a:extLst>
          </p:cNvPr>
          <p:cNvSpPr>
            <a:spLocks noGrp="1"/>
          </p:cNvSpPr>
          <p:nvPr>
            <p:ph type="title"/>
          </p:nvPr>
        </p:nvSpPr>
        <p:spPr/>
        <p:txBody>
          <a:bodyPr/>
          <a:lstStyle/>
          <a:p>
            <a:r>
              <a:rPr lang="nl-NL" dirty="0" err="1"/>
              <a:t>Leerlingprognose</a:t>
            </a:r>
            <a:r>
              <a:rPr lang="nl-NL" dirty="0"/>
              <a:t> per jaar</a:t>
            </a:r>
          </a:p>
        </p:txBody>
      </p:sp>
      <p:pic>
        <p:nvPicPr>
          <p:cNvPr id="6" name="Tijdelijke aanduiding voor inhoud 5">
            <a:extLst>
              <a:ext uri="{FF2B5EF4-FFF2-40B4-BE49-F238E27FC236}">
                <a16:creationId xmlns:a16="http://schemas.microsoft.com/office/drawing/2014/main" id="{8FBB60F2-125F-4C95-883D-5C98A4B139B5}"/>
              </a:ext>
            </a:extLst>
          </p:cNvPr>
          <p:cNvPicPr>
            <a:picLocks noGrp="1" noChangeAspect="1"/>
          </p:cNvPicPr>
          <p:nvPr>
            <p:ph idx="1"/>
          </p:nvPr>
        </p:nvPicPr>
        <p:blipFill>
          <a:blip r:embed="rId2"/>
          <a:stretch>
            <a:fillRect/>
          </a:stretch>
        </p:blipFill>
        <p:spPr>
          <a:xfrm>
            <a:off x="2267742" y="843555"/>
            <a:ext cx="5538667" cy="2935238"/>
          </a:xfrm>
          <a:prstGeom prst="rect">
            <a:avLst/>
          </a:prstGeom>
        </p:spPr>
      </p:pic>
    </p:spTree>
    <p:extLst>
      <p:ext uri="{BB962C8B-B14F-4D97-AF65-F5344CB8AC3E}">
        <p14:creationId xmlns:p14="http://schemas.microsoft.com/office/powerpoint/2010/main" val="10790700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79B0D82-E5E5-469A-99B2-1224A0AFE0AD}"/>
              </a:ext>
            </a:extLst>
          </p:cNvPr>
          <p:cNvSpPr>
            <a:spLocks noGrp="1"/>
          </p:cNvSpPr>
          <p:nvPr>
            <p:ph type="title"/>
          </p:nvPr>
        </p:nvSpPr>
        <p:spPr/>
        <p:txBody>
          <a:bodyPr/>
          <a:lstStyle/>
          <a:p>
            <a:r>
              <a:rPr lang="nl-NL" dirty="0"/>
              <a:t>Personeel per jaar</a:t>
            </a:r>
          </a:p>
        </p:txBody>
      </p:sp>
      <p:pic>
        <p:nvPicPr>
          <p:cNvPr id="6" name="Tijdelijke aanduiding voor inhoud 5">
            <a:extLst>
              <a:ext uri="{FF2B5EF4-FFF2-40B4-BE49-F238E27FC236}">
                <a16:creationId xmlns:a16="http://schemas.microsoft.com/office/drawing/2014/main" id="{3B66C4E2-71E1-4CB1-8E36-51B3B38D1795}"/>
              </a:ext>
            </a:extLst>
          </p:cNvPr>
          <p:cNvPicPr>
            <a:picLocks noGrp="1" noChangeAspect="1"/>
          </p:cNvPicPr>
          <p:nvPr>
            <p:ph idx="1"/>
          </p:nvPr>
        </p:nvPicPr>
        <p:blipFill>
          <a:blip r:embed="rId2"/>
          <a:stretch>
            <a:fillRect/>
          </a:stretch>
        </p:blipFill>
        <p:spPr>
          <a:xfrm>
            <a:off x="1959170" y="699541"/>
            <a:ext cx="6604286" cy="2935238"/>
          </a:xfrm>
          <a:prstGeom prst="rect">
            <a:avLst/>
          </a:prstGeom>
        </p:spPr>
      </p:pic>
    </p:spTree>
    <p:extLst>
      <p:ext uri="{BB962C8B-B14F-4D97-AF65-F5344CB8AC3E}">
        <p14:creationId xmlns:p14="http://schemas.microsoft.com/office/powerpoint/2010/main" val="32672748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29ED0D9-D4A0-42BB-81C7-AD793F171443}"/>
              </a:ext>
            </a:extLst>
          </p:cNvPr>
          <p:cNvSpPr>
            <a:spLocks noGrp="1"/>
          </p:cNvSpPr>
          <p:nvPr>
            <p:ph type="title"/>
          </p:nvPr>
        </p:nvSpPr>
        <p:spPr/>
        <p:txBody>
          <a:bodyPr/>
          <a:lstStyle/>
          <a:p>
            <a:r>
              <a:rPr lang="nl-NL" dirty="0"/>
              <a:t>Per kostenplaats</a:t>
            </a:r>
          </a:p>
        </p:txBody>
      </p:sp>
      <p:sp>
        <p:nvSpPr>
          <p:cNvPr id="3" name="Tijdelijke aanduiding voor inhoud 2">
            <a:extLst>
              <a:ext uri="{FF2B5EF4-FFF2-40B4-BE49-F238E27FC236}">
                <a16:creationId xmlns:a16="http://schemas.microsoft.com/office/drawing/2014/main" id="{9CDD9E0B-7A79-49E4-B9DB-570BF9F5A72D}"/>
              </a:ext>
            </a:extLst>
          </p:cNvPr>
          <p:cNvSpPr>
            <a:spLocks noGrp="1"/>
          </p:cNvSpPr>
          <p:nvPr>
            <p:ph idx="1"/>
          </p:nvPr>
        </p:nvSpPr>
        <p:spPr/>
        <p:txBody>
          <a:bodyPr>
            <a:normAutofit fontScale="92500"/>
          </a:bodyPr>
          <a:lstStyle/>
          <a:p>
            <a:pPr marL="0" indent="0">
              <a:buNone/>
            </a:pPr>
            <a:r>
              <a:rPr lang="nl-NL" dirty="0"/>
              <a:t>Waarvoor worden onderstaande tabbladen gebruikt?</a:t>
            </a:r>
          </a:p>
          <a:p>
            <a:r>
              <a:rPr lang="nl-NL" dirty="0"/>
              <a:t>Samenvatting per kostenplaats</a:t>
            </a:r>
          </a:p>
          <a:p>
            <a:r>
              <a:rPr lang="nl-NL" dirty="0"/>
              <a:t>Financieel per kostenplaats</a:t>
            </a:r>
          </a:p>
          <a:p>
            <a:r>
              <a:rPr lang="nl-NL" dirty="0" err="1"/>
              <a:t>Leerlingprognose</a:t>
            </a:r>
            <a:r>
              <a:rPr lang="nl-NL" dirty="0"/>
              <a:t> per kostenplaats</a:t>
            </a:r>
          </a:p>
          <a:p>
            <a:r>
              <a:rPr lang="nl-NL" dirty="0"/>
              <a:t>Personeel per kostenplaats</a:t>
            </a:r>
          </a:p>
          <a:p>
            <a:endParaRPr lang="nl-NL" dirty="0"/>
          </a:p>
        </p:txBody>
      </p:sp>
    </p:spTree>
    <p:extLst>
      <p:ext uri="{BB962C8B-B14F-4D97-AF65-F5344CB8AC3E}">
        <p14:creationId xmlns:p14="http://schemas.microsoft.com/office/powerpoint/2010/main" val="354281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C80E34-DC3C-4F6D-8417-FA780CC8A4A7}"/>
              </a:ext>
            </a:extLst>
          </p:cNvPr>
          <p:cNvSpPr>
            <a:spLocks noGrp="1"/>
          </p:cNvSpPr>
          <p:nvPr>
            <p:ph type="title"/>
          </p:nvPr>
        </p:nvSpPr>
        <p:spPr/>
        <p:txBody>
          <a:bodyPr/>
          <a:lstStyle/>
          <a:p>
            <a:r>
              <a:rPr lang="nl-NL" dirty="0"/>
              <a:t>Norm</a:t>
            </a:r>
          </a:p>
        </p:txBody>
      </p:sp>
      <p:sp>
        <p:nvSpPr>
          <p:cNvPr id="3" name="Tijdelijke aanduiding voor inhoud 2">
            <a:extLst>
              <a:ext uri="{FF2B5EF4-FFF2-40B4-BE49-F238E27FC236}">
                <a16:creationId xmlns:a16="http://schemas.microsoft.com/office/drawing/2014/main" id="{7AC701E4-8FC0-45C9-B345-C97222D41F55}"/>
              </a:ext>
            </a:extLst>
          </p:cNvPr>
          <p:cNvSpPr>
            <a:spLocks noGrp="1"/>
          </p:cNvSpPr>
          <p:nvPr>
            <p:ph idx="1"/>
          </p:nvPr>
        </p:nvSpPr>
        <p:spPr>
          <a:xfrm>
            <a:off x="826463" y="1138329"/>
            <a:ext cx="7488832" cy="2322259"/>
          </a:xfrm>
        </p:spPr>
        <p:txBody>
          <a:bodyPr/>
          <a:lstStyle/>
          <a:p>
            <a:r>
              <a:rPr lang="nl-NL" dirty="0"/>
              <a:t>Staat nu bij formatieplanning</a:t>
            </a:r>
          </a:p>
          <a:p>
            <a:pPr marL="0" indent="0">
              <a:buNone/>
            </a:pPr>
            <a:endParaRPr lang="nl-NL" dirty="0"/>
          </a:p>
        </p:txBody>
      </p:sp>
      <p:pic>
        <p:nvPicPr>
          <p:cNvPr id="5" name="Afbeelding 4">
            <a:extLst>
              <a:ext uri="{FF2B5EF4-FFF2-40B4-BE49-F238E27FC236}">
                <a16:creationId xmlns:a16="http://schemas.microsoft.com/office/drawing/2014/main" id="{A88CF3C0-65FC-4E8E-9D51-B9F9D36109AC}"/>
              </a:ext>
            </a:extLst>
          </p:cNvPr>
          <p:cNvPicPr>
            <a:picLocks noChangeAspect="1"/>
          </p:cNvPicPr>
          <p:nvPr/>
        </p:nvPicPr>
        <p:blipFill>
          <a:blip r:embed="rId2"/>
          <a:stretch>
            <a:fillRect/>
          </a:stretch>
        </p:blipFill>
        <p:spPr>
          <a:xfrm>
            <a:off x="3529143" y="2162226"/>
            <a:ext cx="2085714" cy="819048"/>
          </a:xfrm>
          <a:prstGeom prst="rect">
            <a:avLst/>
          </a:prstGeom>
        </p:spPr>
      </p:pic>
    </p:spTree>
    <p:extLst>
      <p:ext uri="{BB962C8B-B14F-4D97-AF65-F5344CB8AC3E}">
        <p14:creationId xmlns:p14="http://schemas.microsoft.com/office/powerpoint/2010/main" val="2728178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D643A09-0991-402D-B86B-78A354F55179}"/>
              </a:ext>
            </a:extLst>
          </p:cNvPr>
          <p:cNvSpPr>
            <a:spLocks noGrp="1"/>
          </p:cNvSpPr>
          <p:nvPr>
            <p:ph type="title"/>
          </p:nvPr>
        </p:nvSpPr>
        <p:spPr/>
        <p:txBody>
          <a:bodyPr/>
          <a:lstStyle/>
          <a:p>
            <a:r>
              <a:rPr lang="nl-NL" dirty="0"/>
              <a:t>Overige gegevens PO</a:t>
            </a:r>
          </a:p>
        </p:txBody>
      </p:sp>
      <p:sp>
        <p:nvSpPr>
          <p:cNvPr id="3" name="Tijdelijke aanduiding voor inhoud 2">
            <a:extLst>
              <a:ext uri="{FF2B5EF4-FFF2-40B4-BE49-F238E27FC236}">
                <a16:creationId xmlns:a16="http://schemas.microsoft.com/office/drawing/2014/main" id="{C7FF768B-AEC7-4A2E-81C7-6DB5E145AF17}"/>
              </a:ext>
            </a:extLst>
          </p:cNvPr>
          <p:cNvSpPr>
            <a:spLocks noGrp="1"/>
          </p:cNvSpPr>
          <p:nvPr>
            <p:ph idx="1"/>
          </p:nvPr>
        </p:nvSpPr>
        <p:spPr>
          <a:xfrm>
            <a:off x="827584" y="1059582"/>
            <a:ext cx="7488832" cy="2808312"/>
          </a:xfrm>
        </p:spPr>
        <p:txBody>
          <a:bodyPr>
            <a:normAutofit/>
          </a:bodyPr>
          <a:lstStyle/>
          <a:p>
            <a:r>
              <a:rPr lang="nl-NL" dirty="0"/>
              <a:t>Functiemix PO  </a:t>
            </a:r>
          </a:p>
          <a:p>
            <a:r>
              <a:rPr lang="nl-NL" dirty="0"/>
              <a:t>Leeftijdscategorieën: aantal vrouwen en mannen</a:t>
            </a:r>
          </a:p>
          <a:p>
            <a:r>
              <a:rPr lang="nl-NL" dirty="0"/>
              <a:t>Uitstroom: einddatums en/of pensioengerechtigde leeftijd</a:t>
            </a:r>
          </a:p>
          <a:p>
            <a:r>
              <a:rPr lang="nl-NL" dirty="0"/>
              <a:t>Verlof: BAPO, OSV</a:t>
            </a:r>
          </a:p>
          <a:p>
            <a:r>
              <a:rPr lang="nl-NL" dirty="0"/>
              <a:t>Ziekteverzuim</a:t>
            </a:r>
          </a:p>
          <a:p>
            <a:endParaRPr lang="nl-NL" dirty="0"/>
          </a:p>
        </p:txBody>
      </p:sp>
    </p:spTree>
    <p:extLst>
      <p:ext uri="{BB962C8B-B14F-4D97-AF65-F5344CB8AC3E}">
        <p14:creationId xmlns:p14="http://schemas.microsoft.com/office/powerpoint/2010/main" val="7972495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Cogix HD">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Cogix">
      <a:majorFont>
        <a:latin typeface="Open Sans"/>
        <a:ea typeface=""/>
        <a:cs typeface=""/>
      </a:majorFont>
      <a:minorFont>
        <a:latin typeface="Ope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123A80">
            <a:alpha val="80000"/>
          </a:srgbClr>
        </a:solidFill>
        <a:scene3d>
          <a:camera prst="orthographicFront">
            <a:rot lat="0" lon="0" rev="0"/>
          </a:camera>
          <a:lightRig rig="threePt" dir="t">
            <a:rot lat="0" lon="0" rev="1200000"/>
          </a:lightRig>
        </a:scene3d>
        <a:sp3d/>
      </a:spPr>
      <a:bodyPr rtlCol="0" anchor="ctr"/>
      <a:lstStyle>
        <a:defPPr algn="ctr">
          <a:defRPr dirty="0">
            <a:latin typeface="Ebrima" pitchFamily="2" charset="0"/>
            <a:ea typeface="Ebrima" pitchFamily="2" charset="0"/>
            <a:cs typeface="Ebrima" pitchFamily="2" charset="0"/>
          </a:defRPr>
        </a:defPPr>
      </a:lstStyle>
      <a:style>
        <a:lnRef idx="0">
          <a:schemeClr val="accent1"/>
        </a:lnRef>
        <a:fillRef idx="3">
          <a:schemeClr val="accent1"/>
        </a:fillRef>
        <a:effectRef idx="3">
          <a:schemeClr val="accent1"/>
        </a:effectRef>
        <a:fontRef idx="minor">
          <a:schemeClr val="lt1"/>
        </a:fontRef>
      </a:style>
    </a:spDef>
    <a:txDef>
      <a:spPr>
        <a:noFill/>
      </a:spPr>
      <a:bodyPr wrap="square" rtlCol="0">
        <a:spAutoFit/>
      </a:bodyPr>
      <a:lstStyle>
        <a:defPPr>
          <a:defRPr dirty="0" smtClean="0">
            <a:latin typeface="Ebrima" pitchFamily="2" charset="0"/>
            <a:ea typeface="Ebrima" pitchFamily="2" charset="0"/>
            <a:cs typeface="Ebrima" pitchFamily="2" charset="0"/>
          </a:defRPr>
        </a:defPPr>
      </a:lstStyle>
    </a:txDef>
  </a:objectDefaults>
  <a:extraClrSchemeLst/>
  <a:extLst>
    <a:ext uri="{05A4C25C-085E-4340-85A3-A5531E510DB2}">
      <thm15:themeFamily xmlns:thm15="http://schemas.microsoft.com/office/thememl/2012/main" name="Cogix 2018" id="{889234D4-2405-4430-BA4B-5F6A339AFA09}" vid="{187A9D10-8145-4097-BE3F-D2E36A37E2B9}"/>
    </a:ext>
  </a:extLst>
</a:theme>
</file>

<file path=ppt/theme/theme2.xml><?xml version="1.0" encoding="utf-8"?>
<a:theme xmlns:a="http://schemas.openxmlformats.org/drawingml/2006/main" name="1_Cogix HD">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Cogix">
      <a:majorFont>
        <a:latin typeface="Open Sans"/>
        <a:ea typeface=""/>
        <a:cs typeface=""/>
      </a:majorFont>
      <a:minorFont>
        <a:latin typeface="Ope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123A80">
            <a:alpha val="80000"/>
          </a:srgbClr>
        </a:solidFill>
        <a:scene3d>
          <a:camera prst="orthographicFront">
            <a:rot lat="0" lon="0" rev="0"/>
          </a:camera>
          <a:lightRig rig="threePt" dir="t">
            <a:rot lat="0" lon="0" rev="1200000"/>
          </a:lightRig>
        </a:scene3d>
        <a:sp3d/>
      </a:spPr>
      <a:bodyPr rtlCol="0" anchor="ctr"/>
      <a:lstStyle>
        <a:defPPr algn="ctr">
          <a:defRPr dirty="0">
            <a:latin typeface="Ebrima" pitchFamily="2" charset="0"/>
            <a:ea typeface="Ebrima" pitchFamily="2" charset="0"/>
            <a:cs typeface="Ebrima" pitchFamily="2" charset="0"/>
          </a:defRPr>
        </a:defPPr>
      </a:lstStyle>
      <a:style>
        <a:lnRef idx="0">
          <a:schemeClr val="accent1"/>
        </a:lnRef>
        <a:fillRef idx="3">
          <a:schemeClr val="accent1"/>
        </a:fillRef>
        <a:effectRef idx="3">
          <a:schemeClr val="accent1"/>
        </a:effectRef>
        <a:fontRef idx="minor">
          <a:schemeClr val="lt1"/>
        </a:fontRef>
      </a:style>
    </a:spDef>
    <a:txDef>
      <a:spPr>
        <a:noFill/>
      </a:spPr>
      <a:bodyPr wrap="square" rtlCol="0">
        <a:spAutoFit/>
      </a:bodyPr>
      <a:lstStyle>
        <a:defPPr>
          <a:defRPr dirty="0" smtClean="0">
            <a:latin typeface="Ebrima" pitchFamily="2" charset="0"/>
            <a:ea typeface="Ebrima" pitchFamily="2" charset="0"/>
            <a:cs typeface="Ebrima" pitchFamily="2" charset="0"/>
          </a:defRPr>
        </a:defPPr>
      </a:lstStyle>
    </a:txDef>
  </a:objectDefaults>
  <a:extraClrSchemeLst/>
  <a:extLst>
    <a:ext uri="{05A4C25C-085E-4340-85A3-A5531E510DB2}">
      <thm15:themeFamily xmlns:thm15="http://schemas.microsoft.com/office/thememl/2012/main" name="Cogix 2018" id="{889234D4-2405-4430-BA4B-5F6A339AFA09}" vid="{187A9D10-8145-4097-BE3F-D2E36A37E2B9}"/>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Cogix 2018</Template>
  <TotalTime>101</TotalTime>
  <Words>337</Words>
  <Application>Microsoft Office PowerPoint</Application>
  <PresentationFormat>On-screen Show (16:9)</PresentationFormat>
  <Paragraphs>67</Paragraphs>
  <Slides>13</Slides>
  <Notes>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13</vt:i4>
      </vt:variant>
    </vt:vector>
  </HeadingPairs>
  <TitlesOfParts>
    <vt:vector size="19" baseType="lpstr">
      <vt:lpstr>Arial</vt:lpstr>
      <vt:lpstr>Open Sans</vt:lpstr>
      <vt:lpstr>Calibri</vt:lpstr>
      <vt:lpstr>Ebrima</vt:lpstr>
      <vt:lpstr>Cogix HD</vt:lpstr>
      <vt:lpstr>1_Cogix HD</vt:lpstr>
      <vt:lpstr>Sessie GEEL: “Bestuursformatieplan” Sylvia van Dijk</vt:lpstr>
      <vt:lpstr>Doel van deze sessie</vt:lpstr>
      <vt:lpstr>Samenvatting</vt:lpstr>
      <vt:lpstr>Financieel per jaar</vt:lpstr>
      <vt:lpstr>Leerlingprognose per jaar</vt:lpstr>
      <vt:lpstr>Personeel per jaar</vt:lpstr>
      <vt:lpstr>Per kostenplaats</vt:lpstr>
      <vt:lpstr>Norm</vt:lpstr>
      <vt:lpstr>Overige gegevens PO</vt:lpstr>
      <vt:lpstr>Overige gegevens VO</vt:lpstr>
      <vt:lpstr>Functiemix</vt:lpstr>
      <vt:lpstr>Belangrijkste uitkomsten</vt:lpstr>
      <vt:lpstr>Belangrijkste uitkomsten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Bewustwording, buiten patronen denken &amp; creatieve oplossingen</dc:title>
  <dc:creator>Ninette van der Velden</dc:creator>
  <cp:lastModifiedBy>Joyce Cleijsen</cp:lastModifiedBy>
  <cp:revision>9</cp:revision>
  <cp:lastPrinted>2013-11-14T09:04:30Z</cp:lastPrinted>
  <dcterms:created xsi:type="dcterms:W3CDTF">2018-03-20T21:12:01Z</dcterms:created>
  <dcterms:modified xsi:type="dcterms:W3CDTF">2018-03-22T10:40:39Z</dcterms:modified>
</cp:coreProperties>
</file>