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17_CC75B6C.xml" ContentType="application/vnd.ms-powerpoint.comments+xml"/>
  <Override PartName="/ppt/notesSlides/notesSlide8.xml" ContentType="application/vnd.openxmlformats-officedocument.presentationml.notesSlide+xml"/>
  <Override PartName="/ppt/comments/modernComment_115_88542273.xml" ContentType="application/vnd.ms-powerpoint.comments+xml"/>
  <Override PartName="/ppt/notesSlides/notesSlide9.xml" ContentType="application/vnd.openxmlformats-officedocument.presentationml.notesSlide+xml"/>
  <Override PartName="/ppt/comments/modernComment_10F_28F455F2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658" r:id="rId5"/>
    <p:sldMasterId id="2147483710" r:id="rId6"/>
  </p:sldMasterIdLst>
  <p:notesMasterIdLst>
    <p:notesMasterId r:id="rId19"/>
  </p:notesMasterIdLst>
  <p:handoutMasterIdLst>
    <p:handoutMasterId r:id="rId20"/>
  </p:handoutMasterIdLst>
  <p:sldIdLst>
    <p:sldId id="256" r:id="rId7"/>
    <p:sldId id="257" r:id="rId8"/>
    <p:sldId id="258" r:id="rId9"/>
    <p:sldId id="278" r:id="rId10"/>
    <p:sldId id="270" r:id="rId11"/>
    <p:sldId id="273" r:id="rId12"/>
    <p:sldId id="279" r:id="rId13"/>
    <p:sldId id="277" r:id="rId14"/>
    <p:sldId id="271" r:id="rId15"/>
    <p:sldId id="276" r:id="rId16"/>
    <p:sldId id="272" r:id="rId17"/>
    <p:sldId id="259" r:id="rId18"/>
  </p:sldIdLst>
  <p:sldSz cx="12192000" cy="6858000"/>
  <p:notesSz cx="6799263" cy="9929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543E0F-9265-F8D4-0642-87BB44B34235}" name="Rakesh Badal | Anago" initials="RA" userId="S::rbadal@anago.io::22977612-0bb5-49f7-b6b8-f8c94d38637d" providerId="AD"/>
  <p188:author id="{A9948670-F217-CDE3-B7F1-F755D05B1367}" name="Karin van der Heijden | Anago" initials="Kv" userId="S::kvdheijden@anago.io::c492e9b2-239f-461f-8761-8c77e9c483c1" providerId="AD"/>
  <p188:author id="{D98BAACA-CF47-4C70-AB3B-96C8450465BE}" name="Daan van der Beek | Anago" initials="Dv" userId="S::dvdbeek@anago.io::d962e62d-1171-4562-960e-6ed3f4e420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464"/>
    <a:srgbClr val="CC338C"/>
    <a:srgbClr val="F4DC9F"/>
    <a:srgbClr val="488231"/>
    <a:srgbClr val="6D9B5A"/>
    <a:srgbClr val="EAB93F"/>
    <a:srgbClr val="336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26891" autoAdjust="0"/>
  </p:normalViewPr>
  <p:slideViewPr>
    <p:cSldViewPr snapToGrid="0">
      <p:cViewPr varScale="1">
        <p:scale>
          <a:sx n="30" d="100"/>
          <a:sy n="30" d="100"/>
        </p:scale>
        <p:origin x="36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an van der Beek | Anago" userId="S::dvdbeek@anago.io::d962e62d-1171-4562-960e-6ed3f4e42005" providerId="AD" clId="Web-{84FF4850-7A6C-6761-2E65-B12F31465F76}"/>
    <pc:docChg chg="modSld">
      <pc:chgData name="Daan van der Beek | Anago" userId="S::dvdbeek@anago.io::d962e62d-1171-4562-960e-6ed3f4e42005" providerId="AD" clId="Web-{84FF4850-7A6C-6761-2E65-B12F31465F76}" dt="2024-08-15T11:18:08.157" v="13" actId="20577"/>
      <pc:docMkLst>
        <pc:docMk/>
      </pc:docMkLst>
      <pc:sldChg chg="modSp">
        <pc:chgData name="Daan van der Beek | Anago" userId="S::dvdbeek@anago.io::d962e62d-1171-4562-960e-6ed3f4e42005" providerId="AD" clId="Web-{84FF4850-7A6C-6761-2E65-B12F31465F76}" dt="2024-08-15T11:15:50.137" v="5" actId="1076"/>
        <pc:sldMkLst>
          <pc:docMk/>
          <pc:sldMk cId="2287215219" sldId="277"/>
        </pc:sldMkLst>
        <pc:picChg chg="mod">
          <ac:chgData name="Daan van der Beek | Anago" userId="S::dvdbeek@anago.io::d962e62d-1171-4562-960e-6ed3f4e42005" providerId="AD" clId="Web-{84FF4850-7A6C-6761-2E65-B12F31465F76}" dt="2024-08-15T11:15:50.137" v="5" actId="1076"/>
          <ac:picMkLst>
            <pc:docMk/>
            <pc:sldMk cId="2287215219" sldId="277"/>
            <ac:picMk id="3074" creationId="{FFCBDE77-97B5-438D-6A89-679A71F7A29A}"/>
          </ac:picMkLst>
        </pc:picChg>
      </pc:sldChg>
      <pc:sldChg chg="modSp">
        <pc:chgData name="Daan van der Beek | Anago" userId="S::dvdbeek@anago.io::d962e62d-1171-4562-960e-6ed3f4e42005" providerId="AD" clId="Web-{84FF4850-7A6C-6761-2E65-B12F31465F76}" dt="2024-08-15T11:18:08.157" v="13" actId="20577"/>
        <pc:sldMkLst>
          <pc:docMk/>
          <pc:sldMk cId="214391660" sldId="279"/>
        </pc:sldMkLst>
        <pc:spChg chg="mod">
          <ac:chgData name="Daan van der Beek | Anago" userId="S::dvdbeek@anago.io::d962e62d-1171-4562-960e-6ed3f4e42005" providerId="AD" clId="Web-{84FF4850-7A6C-6761-2E65-B12F31465F76}" dt="2024-08-15T11:18:08.157" v="13" actId="20577"/>
          <ac:spMkLst>
            <pc:docMk/>
            <pc:sldMk cId="214391660" sldId="279"/>
            <ac:spMk id="5" creationId="{6819CD9B-3E27-AFB2-ADA5-F6606832EEA5}"/>
          </ac:spMkLst>
        </pc:spChg>
        <pc:spChg chg="mod">
          <ac:chgData name="Daan van der Beek | Anago" userId="S::dvdbeek@anago.io::d962e62d-1171-4562-960e-6ed3f4e42005" providerId="AD" clId="Web-{84FF4850-7A6C-6761-2E65-B12F31465F76}" dt="2024-08-15T11:18:04.172" v="12" actId="20577"/>
          <ac:spMkLst>
            <pc:docMk/>
            <pc:sldMk cId="214391660" sldId="279"/>
            <ac:spMk id="6" creationId="{A09FE3CB-578E-73A7-AB1E-B167F125FE22}"/>
          </ac:spMkLst>
        </pc:spChg>
      </pc:sldChg>
    </pc:docChg>
  </pc:docChgLst>
  <pc:docChgLst>
    <pc:chgData name="Karin van der Heijden | Anago" userId="c492e9b2-239f-461f-8761-8c77e9c483c1" providerId="ADAL" clId="{BE3B08E9-56D1-43E8-9022-0D77BC81FD17}"/>
    <pc:docChg chg="undo custSel addSld delSld modSld sldOrd modNotesMaster modHandout">
      <pc:chgData name="Karin van der Heijden | Anago" userId="c492e9b2-239f-461f-8761-8c77e9c483c1" providerId="ADAL" clId="{BE3B08E9-56D1-43E8-9022-0D77BC81FD17}" dt="2024-08-27T07:31:14.691" v="12324" actId="20577"/>
      <pc:docMkLst>
        <pc:docMk/>
      </pc:docMkLst>
      <pc:sldChg chg="modSp mod modNotesTx">
        <pc:chgData name="Karin van der Heijden | Anago" userId="c492e9b2-239f-461f-8761-8c77e9c483c1" providerId="ADAL" clId="{BE3B08E9-56D1-43E8-9022-0D77BC81FD17}" dt="2024-08-21T15:05:37.815" v="12276" actId="20577"/>
        <pc:sldMkLst>
          <pc:docMk/>
          <pc:sldMk cId="524080933" sldId="256"/>
        </pc:sldMkLst>
        <pc:spChg chg="mod">
          <ac:chgData name="Karin van der Heijden | Anago" userId="c492e9b2-239f-461f-8761-8c77e9c483c1" providerId="ADAL" clId="{BE3B08E9-56D1-43E8-9022-0D77BC81FD17}" dt="2024-08-05T14:13:26.200" v="163" actId="6549"/>
          <ac:spMkLst>
            <pc:docMk/>
            <pc:sldMk cId="524080933" sldId="256"/>
            <ac:spMk id="4" creationId="{A5A8BA46-A16E-D415-EE2B-82860247BC10}"/>
          </ac:spMkLst>
        </pc:spChg>
      </pc:sldChg>
      <pc:sldChg chg="modSp mod">
        <pc:chgData name="Karin van der Heijden | Anago" userId="c492e9b2-239f-461f-8761-8c77e9c483c1" providerId="ADAL" clId="{BE3B08E9-56D1-43E8-9022-0D77BC81FD17}" dt="2024-08-21T10:10:03.686" v="4802" actId="27636"/>
        <pc:sldMkLst>
          <pc:docMk/>
          <pc:sldMk cId="2983765855" sldId="257"/>
        </pc:sldMkLst>
        <pc:spChg chg="mod">
          <ac:chgData name="Karin van der Heijden | Anago" userId="c492e9b2-239f-461f-8761-8c77e9c483c1" providerId="ADAL" clId="{BE3B08E9-56D1-43E8-9022-0D77BC81FD17}" dt="2024-08-21T10:10:03.686" v="4802" actId="27636"/>
          <ac:spMkLst>
            <pc:docMk/>
            <pc:sldMk cId="2983765855" sldId="257"/>
            <ac:spMk id="4" creationId="{82E88838-552B-8F5A-8AD6-5B7DAEDD10B2}"/>
          </ac:spMkLst>
        </pc:spChg>
      </pc:sldChg>
      <pc:sldChg chg="modSp mod modNotesTx">
        <pc:chgData name="Karin van der Heijden | Anago" userId="c492e9b2-239f-461f-8761-8c77e9c483c1" providerId="ADAL" clId="{BE3B08E9-56D1-43E8-9022-0D77BC81FD17}" dt="2024-08-21T14:22:55.375" v="10854" actId="20577"/>
        <pc:sldMkLst>
          <pc:docMk/>
          <pc:sldMk cId="3283443154" sldId="258"/>
        </pc:sldMkLst>
        <pc:spChg chg="mod">
          <ac:chgData name="Karin van der Heijden | Anago" userId="c492e9b2-239f-461f-8761-8c77e9c483c1" providerId="ADAL" clId="{BE3B08E9-56D1-43E8-9022-0D77BC81FD17}" dt="2024-08-14T12:12:37.606" v="286" actId="27636"/>
          <ac:spMkLst>
            <pc:docMk/>
            <pc:sldMk cId="3283443154" sldId="258"/>
            <ac:spMk id="5" creationId="{477B901F-2FE8-F543-725F-171FBAE224C8}"/>
          </ac:spMkLst>
        </pc:spChg>
      </pc:sldChg>
      <pc:sldChg chg="modNotesTx">
        <pc:chgData name="Karin van der Heijden | Anago" userId="c492e9b2-239f-461f-8761-8c77e9c483c1" providerId="ADAL" clId="{BE3B08E9-56D1-43E8-9022-0D77BC81FD17}" dt="2024-08-21T10:08:45.064" v="4779" actId="20577"/>
        <pc:sldMkLst>
          <pc:docMk/>
          <pc:sldMk cId="3800003832" sldId="259"/>
        </pc:sldMkLst>
      </pc:sldChg>
      <pc:sldChg chg="modSp del mod modCm">
        <pc:chgData name="Karin van der Heijden | Anago" userId="c492e9b2-239f-461f-8761-8c77e9c483c1" providerId="ADAL" clId="{BE3B08E9-56D1-43E8-9022-0D77BC81FD17}" dt="2024-08-14T12:12:58.361" v="287" actId="2696"/>
        <pc:sldMkLst>
          <pc:docMk/>
          <pc:sldMk cId="3490416968" sldId="260"/>
        </pc:sldMkLst>
        <pc:spChg chg="mod">
          <ac:chgData name="Karin van der Heijden | Anago" userId="c492e9b2-239f-461f-8761-8c77e9c483c1" providerId="ADAL" clId="{BE3B08E9-56D1-43E8-9022-0D77BC81FD17}" dt="2024-08-14T12:12:06.965" v="265" actId="21"/>
          <ac:spMkLst>
            <pc:docMk/>
            <pc:sldMk cId="3490416968" sldId="260"/>
            <ac:spMk id="5" creationId="{BA737D1C-1F04-EBED-1B2A-664CF0C2CB1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in van der Heijden | Anago" userId="c492e9b2-239f-461f-8761-8c77e9c483c1" providerId="ADAL" clId="{BE3B08E9-56D1-43E8-9022-0D77BC81FD17}" dt="2024-08-14T12:12:06.965" v="265" actId="21"/>
              <pc2:cmMkLst xmlns:pc2="http://schemas.microsoft.com/office/powerpoint/2019/9/main/command">
                <pc:docMk/>
                <pc:sldMk cId="3490416968" sldId="260"/>
                <pc2:cmMk id="{5C3EABE8-2B3A-4448-B540-20ED2408E85C}"/>
              </pc2:cmMkLst>
            </pc226:cmChg>
          </p:ext>
        </pc:extLst>
      </pc:sldChg>
      <pc:sldChg chg="modSp del mod modCm">
        <pc:chgData name="Karin van der Heijden | Anago" userId="c492e9b2-239f-461f-8761-8c77e9c483c1" providerId="ADAL" clId="{BE3B08E9-56D1-43E8-9022-0D77BC81FD17}" dt="2024-08-14T12:25:23.454" v="394" actId="2696"/>
        <pc:sldMkLst>
          <pc:docMk/>
          <pc:sldMk cId="1316967274" sldId="262"/>
        </pc:sldMkLst>
        <pc:spChg chg="mod">
          <ac:chgData name="Karin van der Heijden | Anago" userId="c492e9b2-239f-461f-8761-8c77e9c483c1" providerId="ADAL" clId="{BE3B08E9-56D1-43E8-9022-0D77BC81FD17}" dt="2024-08-14T12:22:45.796" v="388" actId="20577"/>
          <ac:spMkLst>
            <pc:docMk/>
            <pc:sldMk cId="1316967274" sldId="262"/>
            <ac:spMk id="4" creationId="{EFA23B2C-7B31-1748-A11C-7918C3488904}"/>
          </ac:spMkLst>
        </pc:spChg>
        <pc:spChg chg="mod">
          <ac:chgData name="Karin van der Heijden | Anago" userId="c492e9b2-239f-461f-8761-8c77e9c483c1" providerId="ADAL" clId="{BE3B08E9-56D1-43E8-9022-0D77BC81FD17}" dt="2024-08-14T12:24:50.181" v="393" actId="20577"/>
          <ac:spMkLst>
            <pc:docMk/>
            <pc:sldMk cId="1316967274" sldId="262"/>
            <ac:spMk id="5" creationId="{A3C84068-5D19-B930-C61C-5AA139A1632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in van der Heijden | Anago" userId="c492e9b2-239f-461f-8761-8c77e9c483c1" providerId="ADAL" clId="{BE3B08E9-56D1-43E8-9022-0D77BC81FD17}" dt="2024-08-14T12:24:50.181" v="393" actId="20577"/>
              <pc2:cmMkLst xmlns:pc2="http://schemas.microsoft.com/office/powerpoint/2019/9/main/command">
                <pc:docMk/>
                <pc:sldMk cId="1316967274" sldId="262"/>
                <pc2:cmMk id="{8166B363-69D3-4A97-9122-945079CED5F8}"/>
              </pc2:cmMkLst>
            </pc226:cmChg>
            <pc226:cmChg xmlns:pc226="http://schemas.microsoft.com/office/powerpoint/2022/06/main/command" chg="mod">
              <pc226:chgData name="Karin van der Heijden | Anago" userId="c492e9b2-239f-461f-8761-8c77e9c483c1" providerId="ADAL" clId="{BE3B08E9-56D1-43E8-9022-0D77BC81FD17}" dt="2024-08-14T12:22:45.796" v="388" actId="20577"/>
              <pc2:cmMkLst xmlns:pc2="http://schemas.microsoft.com/office/powerpoint/2019/9/main/command">
                <pc:docMk/>
                <pc:sldMk cId="1316967274" sldId="262"/>
                <pc2:cmMk id="{081FA0FF-0BAD-4BCC-A661-23016186D8CA}"/>
              </pc2:cmMkLst>
            </pc226:cmChg>
          </p:ext>
        </pc:extLst>
      </pc:sldChg>
      <pc:sldChg chg="del">
        <pc:chgData name="Karin van der Heijden | Anago" userId="c492e9b2-239f-461f-8761-8c77e9c483c1" providerId="ADAL" clId="{BE3B08E9-56D1-43E8-9022-0D77BC81FD17}" dt="2024-08-14T12:25:32.482" v="395" actId="2696"/>
        <pc:sldMkLst>
          <pc:docMk/>
          <pc:sldMk cId="2853514934" sldId="265"/>
        </pc:sldMkLst>
      </pc:sldChg>
      <pc:sldChg chg="modSp del mod modCm modNotesTx">
        <pc:chgData name="Karin van der Heijden | Anago" userId="c492e9b2-239f-461f-8761-8c77e9c483c1" providerId="ADAL" clId="{BE3B08E9-56D1-43E8-9022-0D77BC81FD17}" dt="2024-08-14T13:36:34.806" v="4313" actId="2696"/>
        <pc:sldMkLst>
          <pc:docMk/>
          <pc:sldMk cId="2144345718" sldId="267"/>
        </pc:sldMkLst>
        <pc:spChg chg="mod">
          <ac:chgData name="Karin van der Heijden | Anago" userId="c492e9b2-239f-461f-8761-8c77e9c483c1" providerId="ADAL" clId="{BE3B08E9-56D1-43E8-9022-0D77BC81FD17}" dt="2024-08-14T12:15:34.317" v="316"/>
          <ac:spMkLst>
            <pc:docMk/>
            <pc:sldMk cId="2144345718" sldId="267"/>
            <ac:spMk id="4" creationId="{6EAC6D94-F4B3-F646-C44B-EF3AEB242C96}"/>
          </ac:spMkLst>
        </pc:spChg>
        <pc:spChg chg="mod">
          <ac:chgData name="Karin van der Heijden | Anago" userId="c492e9b2-239f-461f-8761-8c77e9c483c1" providerId="ADAL" clId="{BE3B08E9-56D1-43E8-9022-0D77BC81FD17}" dt="2024-08-14T12:21:14.798" v="353" actId="20577"/>
          <ac:spMkLst>
            <pc:docMk/>
            <pc:sldMk cId="2144345718" sldId="267"/>
            <ac:spMk id="5" creationId="{B68644EE-0A48-73E9-641C-59074DE7658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in van der Heijden | Anago" userId="c492e9b2-239f-461f-8761-8c77e9c483c1" providerId="ADAL" clId="{BE3B08E9-56D1-43E8-9022-0D77BC81FD17}" dt="2024-08-14T12:21:14.798" v="353" actId="20577"/>
              <pc2:cmMkLst xmlns:pc2="http://schemas.microsoft.com/office/powerpoint/2019/9/main/command">
                <pc:docMk/>
                <pc:sldMk cId="2144345718" sldId="267"/>
                <pc2:cmMk id="{88AEA1A4-0569-4E73-9C82-6873AF72FFFD}"/>
              </pc2:cmMkLst>
            </pc226:cmChg>
          </p:ext>
        </pc:extLst>
      </pc:sldChg>
      <pc:sldChg chg="del modNotesTx">
        <pc:chgData name="Karin van der Heijden | Anago" userId="c492e9b2-239f-461f-8761-8c77e9c483c1" providerId="ADAL" clId="{BE3B08E9-56D1-43E8-9022-0D77BC81FD17}" dt="2024-08-14T12:22:01.351" v="363" actId="2696"/>
        <pc:sldMkLst>
          <pc:docMk/>
          <pc:sldMk cId="2168898805" sldId="268"/>
        </pc:sldMkLst>
      </pc:sldChg>
      <pc:sldChg chg="modSp del mod modCm modNotesTx">
        <pc:chgData name="Karin van der Heijden | Anago" userId="c492e9b2-239f-461f-8761-8c77e9c483c1" providerId="ADAL" clId="{BE3B08E9-56D1-43E8-9022-0D77BC81FD17}" dt="2024-08-15T10:02:57.340" v="4689" actId="2696"/>
        <pc:sldMkLst>
          <pc:docMk/>
          <pc:sldMk cId="133970053" sldId="269"/>
        </pc:sldMkLst>
        <pc:spChg chg="mod">
          <ac:chgData name="Karin van der Heijden | Anago" userId="c492e9b2-239f-461f-8761-8c77e9c483c1" providerId="ADAL" clId="{BE3B08E9-56D1-43E8-9022-0D77BC81FD17}" dt="2024-08-14T12:22:19.309" v="378" actId="20577"/>
          <ac:spMkLst>
            <pc:docMk/>
            <pc:sldMk cId="133970053" sldId="269"/>
            <ac:spMk id="5" creationId="{DDD6B138-DA5F-727B-46AE-B433C6E00E7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in van der Heijden | Anago" userId="c492e9b2-239f-461f-8761-8c77e9c483c1" providerId="ADAL" clId="{BE3B08E9-56D1-43E8-9022-0D77BC81FD17}" dt="2024-08-14T12:22:19.309" v="378" actId="20577"/>
              <pc2:cmMkLst xmlns:pc2="http://schemas.microsoft.com/office/powerpoint/2019/9/main/command">
                <pc:docMk/>
                <pc:sldMk cId="133970053" sldId="269"/>
                <pc2:cmMk id="{10CBCFFD-7E12-40C8-8C0F-786495F8E765}"/>
              </pc2:cmMkLst>
            </pc226:cmChg>
          </p:ext>
        </pc:extLst>
      </pc:sldChg>
      <pc:sldChg chg="modSp mod modNotesTx">
        <pc:chgData name="Karin van der Heijden | Anago" userId="c492e9b2-239f-461f-8761-8c77e9c483c1" providerId="ADAL" clId="{BE3B08E9-56D1-43E8-9022-0D77BC81FD17}" dt="2024-08-14T13:41:04.825" v="4576" actId="20577"/>
        <pc:sldMkLst>
          <pc:docMk/>
          <pc:sldMk cId="2493290280" sldId="270"/>
        </pc:sldMkLst>
        <pc:spChg chg="mod">
          <ac:chgData name="Karin van der Heijden | Anago" userId="c492e9b2-239f-461f-8761-8c77e9c483c1" providerId="ADAL" clId="{BE3B08E9-56D1-43E8-9022-0D77BC81FD17}" dt="2024-08-14T12:15:44.826" v="317"/>
          <ac:spMkLst>
            <pc:docMk/>
            <pc:sldMk cId="2493290280" sldId="270"/>
            <ac:spMk id="4" creationId="{AAAC0E08-B4D8-EDEA-D926-CB7843258306}"/>
          </ac:spMkLst>
        </pc:spChg>
      </pc:sldChg>
      <pc:sldChg chg="modSp mod modCm modNotesTx">
        <pc:chgData name="Karin van der Heijden | Anago" userId="c492e9b2-239f-461f-8761-8c77e9c483c1" providerId="ADAL" clId="{BE3B08E9-56D1-43E8-9022-0D77BC81FD17}" dt="2024-08-27T07:31:14.691" v="12324" actId="20577"/>
        <pc:sldMkLst>
          <pc:docMk/>
          <pc:sldMk cId="687101426" sldId="271"/>
        </pc:sldMkLst>
        <pc:spChg chg="mod">
          <ac:chgData name="Karin van der Heijden | Anago" userId="c492e9b2-239f-461f-8761-8c77e9c483c1" providerId="ADAL" clId="{BE3B08E9-56D1-43E8-9022-0D77BC81FD17}" dt="2024-08-14T12:53:13.217" v="3205" actId="6549"/>
          <ac:spMkLst>
            <pc:docMk/>
            <pc:sldMk cId="687101426" sldId="271"/>
            <ac:spMk id="2" creationId="{7E5DEA27-F504-11EE-A8C7-0F9326D6BD4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in van der Heijden | Anago" userId="c492e9b2-239f-461f-8761-8c77e9c483c1" providerId="ADAL" clId="{BE3B08E9-56D1-43E8-9022-0D77BC81FD17}" dt="2024-08-14T12:53:13.217" v="3205" actId="6549"/>
              <pc2:cmMkLst xmlns:pc2="http://schemas.microsoft.com/office/powerpoint/2019/9/main/command">
                <pc:docMk/>
                <pc:sldMk cId="687101426" sldId="271"/>
                <pc2:cmMk id="{53335FB8-0A5A-48CD-A964-C04384C6A485}"/>
              </pc2:cmMkLst>
            </pc226:cmChg>
          </p:ext>
        </pc:extLst>
      </pc:sldChg>
      <pc:sldChg chg="addSp delSp modSp add mod">
        <pc:chgData name="Karin van der Heijden | Anago" userId="c492e9b2-239f-461f-8761-8c77e9c483c1" providerId="ADAL" clId="{BE3B08E9-56D1-43E8-9022-0D77BC81FD17}" dt="2024-08-05T14:25:01.631" v="246" actId="14100"/>
        <pc:sldMkLst>
          <pc:docMk/>
          <pc:sldMk cId="3590864450" sldId="272"/>
        </pc:sldMkLst>
        <pc:spChg chg="mod">
          <ac:chgData name="Karin van der Heijden | Anago" userId="c492e9b2-239f-461f-8761-8c77e9c483c1" providerId="ADAL" clId="{BE3B08E9-56D1-43E8-9022-0D77BC81FD17}" dt="2024-08-05T14:14:26.262" v="214" actId="20577"/>
          <ac:spMkLst>
            <pc:docMk/>
            <pc:sldMk cId="3590864450" sldId="272"/>
            <ac:spMk id="2" creationId="{7E5DEA27-F504-11EE-A8C7-0F9326D6BD46}"/>
          </ac:spMkLst>
        </pc:spChg>
        <pc:spChg chg="mod">
          <ac:chgData name="Karin van der Heijden | Anago" userId="c492e9b2-239f-461f-8761-8c77e9c483c1" providerId="ADAL" clId="{BE3B08E9-56D1-43E8-9022-0D77BC81FD17}" dt="2024-08-05T14:25:01.631" v="246" actId="14100"/>
          <ac:spMkLst>
            <pc:docMk/>
            <pc:sldMk cId="3590864450" sldId="272"/>
            <ac:spMk id="4" creationId="{B574275B-CD55-A5C1-1519-2EB36D532301}"/>
          </ac:spMkLst>
        </pc:spChg>
        <pc:picChg chg="add del mod">
          <ac:chgData name="Karin van der Heijden | Anago" userId="c492e9b2-239f-461f-8761-8c77e9c483c1" providerId="ADAL" clId="{BE3B08E9-56D1-43E8-9022-0D77BC81FD17}" dt="2024-08-05T14:24:12.439" v="240" actId="478"/>
          <ac:picMkLst>
            <pc:docMk/>
            <pc:sldMk cId="3590864450" sldId="272"/>
            <ac:picMk id="6" creationId="{B98FAFC8-733B-30B9-2B99-8B78E1EA6B2C}"/>
          </ac:picMkLst>
        </pc:picChg>
        <pc:picChg chg="add mod">
          <ac:chgData name="Karin van der Heijden | Anago" userId="c492e9b2-239f-461f-8761-8c77e9c483c1" providerId="ADAL" clId="{BE3B08E9-56D1-43E8-9022-0D77BC81FD17}" dt="2024-08-05T14:24:45.004" v="245" actId="1076"/>
          <ac:picMkLst>
            <pc:docMk/>
            <pc:sldMk cId="3590864450" sldId="272"/>
            <ac:picMk id="8" creationId="{1072646C-8BF3-D95E-A659-4B63301B9C0C}"/>
          </ac:picMkLst>
        </pc:picChg>
      </pc:sldChg>
      <pc:sldChg chg="addSp delSp modSp mod modNotesTx">
        <pc:chgData name="Karin van der Heijden | Anago" userId="c492e9b2-239f-461f-8761-8c77e9c483c1" providerId="ADAL" clId="{BE3B08E9-56D1-43E8-9022-0D77BC81FD17}" dt="2024-08-21T14:35:58.876" v="12104" actId="20577"/>
        <pc:sldMkLst>
          <pc:docMk/>
          <pc:sldMk cId="3240561644" sldId="273"/>
        </pc:sldMkLst>
        <pc:spChg chg="mod">
          <ac:chgData name="Karin van der Heijden | Anago" userId="c492e9b2-239f-461f-8761-8c77e9c483c1" providerId="ADAL" clId="{BE3B08E9-56D1-43E8-9022-0D77BC81FD17}" dt="2024-08-14T12:50:03.430" v="3041" actId="20577"/>
          <ac:spMkLst>
            <pc:docMk/>
            <pc:sldMk cId="3240561644" sldId="273"/>
            <ac:spMk id="4" creationId="{AAAC0E08-B4D8-EDEA-D926-CB7843258306}"/>
          </ac:spMkLst>
        </pc:spChg>
        <pc:spChg chg="del">
          <ac:chgData name="Karin van der Heijden | Anago" userId="c492e9b2-239f-461f-8761-8c77e9c483c1" providerId="ADAL" clId="{BE3B08E9-56D1-43E8-9022-0D77BC81FD17}" dt="2024-08-14T12:45:59.597" v="2958"/>
          <ac:spMkLst>
            <pc:docMk/>
            <pc:sldMk cId="3240561644" sldId="273"/>
            <ac:spMk id="5" creationId="{AA924FB5-334E-94FC-085D-E7724471A89B}"/>
          </ac:spMkLst>
        </pc:spChg>
        <pc:spChg chg="add del mod">
          <ac:chgData name="Karin van der Heijden | Anago" userId="c492e9b2-239f-461f-8761-8c77e9c483c1" providerId="ADAL" clId="{BE3B08E9-56D1-43E8-9022-0D77BC81FD17}" dt="2024-08-14T12:47:56.064" v="2965" actId="478"/>
          <ac:spMkLst>
            <pc:docMk/>
            <pc:sldMk cId="3240561644" sldId="273"/>
            <ac:spMk id="6" creationId="{2510C2FC-F8AE-BE75-EAE1-5FDE62D21C5F}"/>
          </ac:spMkLst>
        </pc:spChg>
        <pc:picChg chg="add del mod">
          <ac:chgData name="Karin van der Heijden | Anago" userId="c492e9b2-239f-461f-8761-8c77e9c483c1" providerId="ADAL" clId="{BE3B08E9-56D1-43E8-9022-0D77BC81FD17}" dt="2024-08-14T12:47:49.099" v="2964" actId="478"/>
          <ac:picMkLst>
            <pc:docMk/>
            <pc:sldMk cId="3240561644" sldId="273"/>
            <ac:picMk id="1026" creationId="{9CD682D4-4C9B-A15A-1821-EC46AFD382C3}"/>
          </ac:picMkLst>
        </pc:picChg>
        <pc:picChg chg="add mod">
          <ac:chgData name="Karin van der Heijden | Anago" userId="c492e9b2-239f-461f-8761-8c77e9c483c1" providerId="ADAL" clId="{BE3B08E9-56D1-43E8-9022-0D77BC81FD17}" dt="2024-08-14T12:49:01.527" v="2969" actId="1076"/>
          <ac:picMkLst>
            <pc:docMk/>
            <pc:sldMk cId="3240561644" sldId="273"/>
            <ac:picMk id="1028" creationId="{8CA5172E-F971-0136-833F-8A00FB98E06C}"/>
          </ac:picMkLst>
        </pc:picChg>
      </pc:sldChg>
      <pc:sldChg chg="modSp add del mod">
        <pc:chgData name="Karin van der Heijden | Anago" userId="c492e9b2-239f-461f-8761-8c77e9c483c1" providerId="ADAL" clId="{BE3B08E9-56D1-43E8-9022-0D77BC81FD17}" dt="2024-08-14T12:52:28.639" v="3189" actId="2696"/>
        <pc:sldMkLst>
          <pc:docMk/>
          <pc:sldMk cId="3089073873" sldId="274"/>
        </pc:sldMkLst>
        <pc:spChg chg="mod">
          <ac:chgData name="Karin van der Heijden | Anago" userId="c492e9b2-239f-461f-8761-8c77e9c483c1" providerId="ADAL" clId="{BE3B08E9-56D1-43E8-9022-0D77BC81FD17}" dt="2024-08-14T12:51:02.270" v="3116" actId="20577"/>
          <ac:spMkLst>
            <pc:docMk/>
            <pc:sldMk cId="3089073873" sldId="274"/>
            <ac:spMk id="4" creationId="{CCA8ECC7-4797-0718-9ABF-4B35B85837AA}"/>
          </ac:spMkLst>
        </pc:spChg>
      </pc:sldChg>
      <pc:sldChg chg="modSp del mod">
        <pc:chgData name="Karin van der Heijden | Anago" userId="c492e9b2-239f-461f-8761-8c77e9c483c1" providerId="ADAL" clId="{BE3B08E9-56D1-43E8-9022-0D77BC81FD17}" dt="2024-08-14T12:51:21.474" v="3121" actId="2696"/>
        <pc:sldMkLst>
          <pc:docMk/>
          <pc:sldMk cId="2112975969" sldId="275"/>
        </pc:sldMkLst>
        <pc:spChg chg="mod">
          <ac:chgData name="Karin van der Heijden | Anago" userId="c492e9b2-239f-461f-8761-8c77e9c483c1" providerId="ADAL" clId="{BE3B08E9-56D1-43E8-9022-0D77BC81FD17}" dt="2024-08-14T12:51:15.607" v="3118" actId="21"/>
          <ac:spMkLst>
            <pc:docMk/>
            <pc:sldMk cId="2112975969" sldId="275"/>
            <ac:spMk id="2" creationId="{7E5DEA27-F504-11EE-A8C7-0F9326D6BD46}"/>
          </ac:spMkLst>
        </pc:spChg>
      </pc:sldChg>
      <pc:sldChg chg="addSp modSp new mod modNotesTx">
        <pc:chgData name="Karin van der Heijden | Anago" userId="c492e9b2-239f-461f-8761-8c77e9c483c1" providerId="ADAL" clId="{BE3B08E9-56D1-43E8-9022-0D77BC81FD17}" dt="2024-08-21T15:12:06.971" v="12295" actId="20577"/>
        <pc:sldMkLst>
          <pc:docMk/>
          <pc:sldMk cId="1634268641" sldId="276"/>
        </pc:sldMkLst>
        <pc:spChg chg="mod">
          <ac:chgData name="Karin van der Heijden | Anago" userId="c492e9b2-239f-461f-8761-8c77e9c483c1" providerId="ADAL" clId="{BE3B08E9-56D1-43E8-9022-0D77BC81FD17}" dt="2024-08-14T12:51:26.005" v="3132" actId="20577"/>
          <ac:spMkLst>
            <pc:docMk/>
            <pc:sldMk cId="1634268641" sldId="276"/>
            <ac:spMk id="4" creationId="{F5F5490C-F6AD-9DCE-683E-4FBCF79184CD}"/>
          </ac:spMkLst>
        </pc:spChg>
        <pc:spChg chg="mod">
          <ac:chgData name="Karin van der Heijden | Anago" userId="c492e9b2-239f-461f-8761-8c77e9c483c1" providerId="ADAL" clId="{BE3B08E9-56D1-43E8-9022-0D77BC81FD17}" dt="2024-08-14T13:29:01.095" v="4060" actId="255"/>
          <ac:spMkLst>
            <pc:docMk/>
            <pc:sldMk cId="1634268641" sldId="276"/>
            <ac:spMk id="5" creationId="{60367C8B-2551-DECB-23E1-BE6D666352C2}"/>
          </ac:spMkLst>
        </pc:spChg>
        <pc:spChg chg="mod">
          <ac:chgData name="Karin van der Heijden | Anago" userId="c492e9b2-239f-461f-8761-8c77e9c483c1" providerId="ADAL" clId="{BE3B08E9-56D1-43E8-9022-0D77BC81FD17}" dt="2024-08-21T10:04:19.797" v="4716" actId="20577"/>
          <ac:spMkLst>
            <pc:docMk/>
            <pc:sldMk cId="1634268641" sldId="276"/>
            <ac:spMk id="6" creationId="{0E885265-AAA1-33C0-FF87-B4909406BE7E}"/>
          </ac:spMkLst>
        </pc:spChg>
        <pc:spChg chg="add mod">
          <ac:chgData name="Karin van der Heijden | Anago" userId="c492e9b2-239f-461f-8761-8c77e9c483c1" providerId="ADAL" clId="{BE3B08E9-56D1-43E8-9022-0D77BC81FD17}" dt="2024-08-14T13:29:49.926" v="4069" actId="1076"/>
          <ac:spMkLst>
            <pc:docMk/>
            <pc:sldMk cId="1634268641" sldId="276"/>
            <ac:spMk id="9" creationId="{31C69EDF-ABED-67FE-2F08-7B00F5494928}"/>
          </ac:spMkLst>
        </pc:spChg>
        <pc:picChg chg="add mod">
          <ac:chgData name="Karin van der Heijden | Anago" userId="c492e9b2-239f-461f-8761-8c77e9c483c1" providerId="ADAL" clId="{BE3B08E9-56D1-43E8-9022-0D77BC81FD17}" dt="2024-08-14T13:29:55.219" v="4070" actId="1076"/>
          <ac:picMkLst>
            <pc:docMk/>
            <pc:sldMk cId="1634268641" sldId="276"/>
            <ac:picMk id="8" creationId="{A731478B-9FDB-316D-3A7B-FEDC7BAE00D4}"/>
          </ac:picMkLst>
        </pc:picChg>
      </pc:sldChg>
      <pc:sldChg chg="addSp modSp new mod modNotesTx">
        <pc:chgData name="Karin van der Heijden | Anago" userId="c492e9b2-239f-461f-8761-8c77e9c483c1" providerId="ADAL" clId="{BE3B08E9-56D1-43E8-9022-0D77BC81FD17}" dt="2024-08-14T13:39:44.509" v="4531" actId="27636"/>
        <pc:sldMkLst>
          <pc:docMk/>
          <pc:sldMk cId="2287215219" sldId="277"/>
        </pc:sldMkLst>
        <pc:spChg chg="mod">
          <ac:chgData name="Karin van der Heijden | Anago" userId="c492e9b2-239f-461f-8761-8c77e9c483c1" providerId="ADAL" clId="{BE3B08E9-56D1-43E8-9022-0D77BC81FD17}" dt="2024-08-14T12:51:40.122" v="3146" actId="20577"/>
          <ac:spMkLst>
            <pc:docMk/>
            <pc:sldMk cId="2287215219" sldId="277"/>
            <ac:spMk id="4" creationId="{E42E03B3-04F2-6214-BA2F-D963EB2F143B}"/>
          </ac:spMkLst>
        </pc:spChg>
        <pc:spChg chg="mod">
          <ac:chgData name="Karin van der Heijden | Anago" userId="c492e9b2-239f-461f-8761-8c77e9c483c1" providerId="ADAL" clId="{BE3B08E9-56D1-43E8-9022-0D77BC81FD17}" dt="2024-08-14T13:39:44.509" v="4531" actId="27636"/>
          <ac:spMkLst>
            <pc:docMk/>
            <pc:sldMk cId="2287215219" sldId="277"/>
            <ac:spMk id="5" creationId="{A87D9E57-32B7-986E-8E24-2BD6B8BE3732}"/>
          </ac:spMkLst>
        </pc:spChg>
        <pc:spChg chg="mod">
          <ac:chgData name="Karin van der Heijden | Anago" userId="c492e9b2-239f-461f-8761-8c77e9c483c1" providerId="ADAL" clId="{BE3B08E9-56D1-43E8-9022-0D77BC81FD17}" dt="2024-08-14T13:38:29.376" v="4389" actId="20577"/>
          <ac:spMkLst>
            <pc:docMk/>
            <pc:sldMk cId="2287215219" sldId="277"/>
            <ac:spMk id="6" creationId="{383896D6-1268-528F-6164-5EDD0858BCD0}"/>
          </ac:spMkLst>
        </pc:spChg>
        <pc:picChg chg="add mod">
          <ac:chgData name="Karin van der Heijden | Anago" userId="c492e9b2-239f-461f-8761-8c77e9c483c1" providerId="ADAL" clId="{BE3B08E9-56D1-43E8-9022-0D77BC81FD17}" dt="2024-08-14T13:38:04.181" v="4384" actId="1076"/>
          <ac:picMkLst>
            <pc:docMk/>
            <pc:sldMk cId="2287215219" sldId="277"/>
            <ac:picMk id="3074" creationId="{FFCBDE77-97B5-438D-6A89-679A71F7A29A}"/>
          </ac:picMkLst>
        </pc:picChg>
      </pc:sldChg>
      <pc:sldChg chg="addSp delSp modSp new mod modNotesTx">
        <pc:chgData name="Karin van der Heijden | Anago" userId="c492e9b2-239f-461f-8761-8c77e9c483c1" providerId="ADAL" clId="{BE3B08E9-56D1-43E8-9022-0D77BC81FD17}" dt="2024-08-21T15:06:22.544" v="12280" actId="20577"/>
        <pc:sldMkLst>
          <pc:docMk/>
          <pc:sldMk cId="1221746611" sldId="278"/>
        </pc:sldMkLst>
        <pc:spChg chg="mod">
          <ac:chgData name="Karin van der Heijden | Anago" userId="c492e9b2-239f-461f-8761-8c77e9c483c1" providerId="ADAL" clId="{BE3B08E9-56D1-43E8-9022-0D77BC81FD17}" dt="2024-08-14T12:56:50.032" v="3208" actId="27636"/>
          <ac:spMkLst>
            <pc:docMk/>
            <pc:sldMk cId="1221746611" sldId="278"/>
            <ac:spMk id="4" creationId="{96A1C195-B363-98B1-858A-59DC768C36D9}"/>
          </ac:spMkLst>
        </pc:spChg>
        <pc:spChg chg="del">
          <ac:chgData name="Karin van der Heijden | Anago" userId="c492e9b2-239f-461f-8761-8c77e9c483c1" providerId="ADAL" clId="{BE3B08E9-56D1-43E8-9022-0D77BC81FD17}" dt="2024-08-14T12:57:05.479" v="3210" actId="478"/>
          <ac:spMkLst>
            <pc:docMk/>
            <pc:sldMk cId="1221746611" sldId="278"/>
            <ac:spMk id="5" creationId="{0EF4D8B5-386C-7599-E6C5-9FE0219D53FA}"/>
          </ac:spMkLst>
        </pc:spChg>
        <pc:spChg chg="del">
          <ac:chgData name="Karin van der Heijden | Anago" userId="c492e9b2-239f-461f-8761-8c77e9c483c1" providerId="ADAL" clId="{BE3B08E9-56D1-43E8-9022-0D77BC81FD17}" dt="2024-08-14T12:57:06.943" v="3211" actId="478"/>
          <ac:spMkLst>
            <pc:docMk/>
            <pc:sldMk cId="1221746611" sldId="278"/>
            <ac:spMk id="6" creationId="{2234C39B-0DB2-D2A1-4993-D3C8E5B11BA1}"/>
          </ac:spMkLst>
        </pc:spChg>
        <pc:spChg chg="del">
          <ac:chgData name="Karin van der Heijden | Anago" userId="c492e9b2-239f-461f-8761-8c77e9c483c1" providerId="ADAL" clId="{BE3B08E9-56D1-43E8-9022-0D77BC81FD17}" dt="2024-08-14T12:57:08.334" v="3212" actId="478"/>
          <ac:spMkLst>
            <pc:docMk/>
            <pc:sldMk cId="1221746611" sldId="278"/>
            <ac:spMk id="7" creationId="{39D7B992-2317-FFB6-D607-74A3223B9196}"/>
          </ac:spMkLst>
        </pc:spChg>
        <pc:spChg chg="mod">
          <ac:chgData name="Karin van der Heijden | Anago" userId="c492e9b2-239f-461f-8761-8c77e9c483c1" providerId="ADAL" clId="{BE3B08E9-56D1-43E8-9022-0D77BC81FD17}" dt="2024-08-14T13:03:30.871" v="3255" actId="1076"/>
          <ac:spMkLst>
            <pc:docMk/>
            <pc:sldMk cId="1221746611" sldId="278"/>
            <ac:spMk id="8" creationId="{B4CA6386-E5C9-A196-6300-D3D7265D408B}"/>
          </ac:spMkLst>
        </pc:spChg>
        <pc:spChg chg="mod">
          <ac:chgData name="Karin van der Heijden | Anago" userId="c492e9b2-239f-461f-8761-8c77e9c483c1" providerId="ADAL" clId="{BE3B08E9-56D1-43E8-9022-0D77BC81FD17}" dt="2024-08-14T13:07:23.799" v="3266" actId="1076"/>
          <ac:spMkLst>
            <pc:docMk/>
            <pc:sldMk cId="1221746611" sldId="278"/>
            <ac:spMk id="9" creationId="{AF6178B7-C56B-68F0-DE96-8B6859FF4983}"/>
          </ac:spMkLst>
        </pc:spChg>
        <pc:spChg chg="mod">
          <ac:chgData name="Karin van der Heijden | Anago" userId="c492e9b2-239f-461f-8761-8c77e9c483c1" providerId="ADAL" clId="{BE3B08E9-56D1-43E8-9022-0D77BC81FD17}" dt="2024-08-14T13:08:39.978" v="3275" actId="1076"/>
          <ac:spMkLst>
            <pc:docMk/>
            <pc:sldMk cId="1221746611" sldId="278"/>
            <ac:spMk id="10" creationId="{32FFB49F-3C78-B99F-191B-1A7E131DEFE4}"/>
          </ac:spMkLst>
        </pc:spChg>
        <pc:spChg chg="add mod">
          <ac:chgData name="Karin van der Heijden | Anago" userId="c492e9b2-239f-461f-8761-8c77e9c483c1" providerId="ADAL" clId="{BE3B08E9-56D1-43E8-9022-0D77BC81FD17}" dt="2024-08-14T13:11:52.091" v="3281" actId="1076"/>
          <ac:spMkLst>
            <pc:docMk/>
            <pc:sldMk cId="1221746611" sldId="278"/>
            <ac:spMk id="11" creationId="{898C618B-B200-D4A4-D728-E041F37A1448}"/>
          </ac:spMkLst>
        </pc:spChg>
        <pc:picChg chg="add mod">
          <ac:chgData name="Karin van der Heijden | Anago" userId="c492e9b2-239f-461f-8761-8c77e9c483c1" providerId="ADAL" clId="{BE3B08E9-56D1-43E8-9022-0D77BC81FD17}" dt="2024-08-14T13:03:24.992" v="3254" actId="1076"/>
          <ac:picMkLst>
            <pc:docMk/>
            <pc:sldMk cId="1221746611" sldId="278"/>
            <ac:picMk id="2050" creationId="{E92D3B81-6B30-AA02-C1F8-FCBBCA789254}"/>
          </ac:picMkLst>
        </pc:picChg>
        <pc:picChg chg="add mod">
          <ac:chgData name="Karin van der Heijden | Anago" userId="c492e9b2-239f-461f-8761-8c77e9c483c1" providerId="ADAL" clId="{BE3B08E9-56D1-43E8-9022-0D77BC81FD17}" dt="2024-08-14T13:07:09.230" v="3265" actId="1076"/>
          <ac:picMkLst>
            <pc:docMk/>
            <pc:sldMk cId="1221746611" sldId="278"/>
            <ac:picMk id="2052" creationId="{CEF27FCF-6A50-F8F9-83E6-F5B972198320}"/>
          </ac:picMkLst>
        </pc:picChg>
        <pc:picChg chg="add mod">
          <ac:chgData name="Karin van der Heijden | Anago" userId="c492e9b2-239f-461f-8761-8c77e9c483c1" providerId="ADAL" clId="{BE3B08E9-56D1-43E8-9022-0D77BC81FD17}" dt="2024-08-14T13:08:28.306" v="3274" actId="1076"/>
          <ac:picMkLst>
            <pc:docMk/>
            <pc:sldMk cId="1221746611" sldId="278"/>
            <ac:picMk id="2054" creationId="{7CBAC0FF-5A14-4F82-B59C-3359391F7CC1}"/>
          </ac:picMkLst>
        </pc:picChg>
        <pc:picChg chg="add mod">
          <ac:chgData name="Karin van der Heijden | Anago" userId="c492e9b2-239f-461f-8761-8c77e9c483c1" providerId="ADAL" clId="{BE3B08E9-56D1-43E8-9022-0D77BC81FD17}" dt="2024-08-14T13:11:57.560" v="3282" actId="1076"/>
          <ac:picMkLst>
            <pc:docMk/>
            <pc:sldMk cId="1221746611" sldId="278"/>
            <ac:picMk id="2056" creationId="{0949284F-AB72-987D-7C8E-1607DB72C429}"/>
          </ac:picMkLst>
        </pc:picChg>
      </pc:sldChg>
      <pc:sldChg chg="addSp delSp modSp new mod modCm modNotesTx">
        <pc:chgData name="Karin van der Heijden | Anago" userId="c492e9b2-239f-461f-8761-8c77e9c483c1" providerId="ADAL" clId="{BE3B08E9-56D1-43E8-9022-0D77BC81FD17}" dt="2024-08-15T14:25:12.616" v="4699" actId="1076"/>
        <pc:sldMkLst>
          <pc:docMk/>
          <pc:sldMk cId="214391660" sldId="279"/>
        </pc:sldMkLst>
        <pc:spChg chg="mod">
          <ac:chgData name="Karin van der Heijden | Anago" userId="c492e9b2-239f-461f-8761-8c77e9c483c1" providerId="ADAL" clId="{BE3B08E9-56D1-43E8-9022-0D77BC81FD17}" dt="2024-08-15T09:58:04.943" v="4580" actId="27636"/>
          <ac:spMkLst>
            <pc:docMk/>
            <pc:sldMk cId="214391660" sldId="279"/>
            <ac:spMk id="4" creationId="{FFDB57F5-0116-1780-9E01-2BA419CF35AB}"/>
          </ac:spMkLst>
        </pc:spChg>
        <pc:spChg chg="mod">
          <ac:chgData name="Karin van der Heijden | Anago" userId="c492e9b2-239f-461f-8761-8c77e9c483c1" providerId="ADAL" clId="{BE3B08E9-56D1-43E8-9022-0D77BC81FD17}" dt="2024-08-15T14:24:56.829" v="4696" actId="1076"/>
          <ac:spMkLst>
            <pc:docMk/>
            <pc:sldMk cId="214391660" sldId="279"/>
            <ac:spMk id="5" creationId="{6819CD9B-3E27-AFB2-ADA5-F6606832EEA5}"/>
          </ac:spMkLst>
        </pc:spChg>
        <pc:spChg chg="mod">
          <ac:chgData name="Karin van der Heijden | Anago" userId="c492e9b2-239f-461f-8761-8c77e9c483c1" providerId="ADAL" clId="{BE3B08E9-56D1-43E8-9022-0D77BC81FD17}" dt="2024-08-15T14:25:12.616" v="4699" actId="1076"/>
          <ac:spMkLst>
            <pc:docMk/>
            <pc:sldMk cId="214391660" sldId="279"/>
            <ac:spMk id="6" creationId="{A09FE3CB-578E-73A7-AB1E-B167F125FE22}"/>
          </ac:spMkLst>
        </pc:spChg>
        <pc:spChg chg="add del mod">
          <ac:chgData name="Karin van der Heijden | Anago" userId="c492e9b2-239f-461f-8761-8c77e9c483c1" providerId="ADAL" clId="{BE3B08E9-56D1-43E8-9022-0D77BC81FD17}" dt="2024-08-15T09:59:06.080" v="4589"/>
          <ac:spMkLst>
            <pc:docMk/>
            <pc:sldMk cId="214391660" sldId="279"/>
            <ac:spMk id="7" creationId="{F61139F6-D435-8E16-9DA5-62DB0F1206E8}"/>
          </ac:spMkLst>
        </pc:spChg>
        <pc:spChg chg="add mod">
          <ac:chgData name="Karin van der Heijden | Anago" userId="c492e9b2-239f-461f-8761-8c77e9c483c1" providerId="ADAL" clId="{BE3B08E9-56D1-43E8-9022-0D77BC81FD17}" dt="2024-08-15T14:25:07.077" v="4698" actId="1076"/>
          <ac:spMkLst>
            <pc:docMk/>
            <pc:sldMk cId="214391660" sldId="279"/>
            <ac:spMk id="8" creationId="{95653B67-3075-7BE1-6F6B-52F0BA84521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rin van der Heijden | Anago" userId="c492e9b2-239f-461f-8761-8c77e9c483c1" providerId="ADAL" clId="{BE3B08E9-56D1-43E8-9022-0D77BC81FD17}" dt="2024-08-15T14:24:45.447" v="4695" actId="20577"/>
              <pc2:cmMkLst xmlns:pc2="http://schemas.microsoft.com/office/powerpoint/2019/9/main/command">
                <pc:docMk/>
                <pc:sldMk cId="214391660" sldId="279"/>
                <pc2:cmMk id="{8894A6F6-FEB8-4925-833F-E35B104E061C}"/>
              </pc2:cmMkLst>
            </pc226:cmChg>
          </p:ext>
        </pc:extLst>
      </pc:sldChg>
      <pc:sldChg chg="new del ord">
        <pc:chgData name="Karin van der Heijden | Anago" userId="c492e9b2-239f-461f-8761-8c77e9c483c1" providerId="ADAL" clId="{BE3B08E9-56D1-43E8-9022-0D77BC81FD17}" dt="2024-08-14T13:19:54.766" v="3654" actId="2696"/>
        <pc:sldMkLst>
          <pc:docMk/>
          <pc:sldMk cId="2129770275" sldId="279"/>
        </pc:sldMkLst>
      </pc:sldChg>
    </pc:docChg>
  </pc:docChgLst>
  <pc:docChgLst>
    <pc:chgData name="Daan van der Beek | Anago" userId="d962e62d-1171-4562-960e-6ed3f4e42005" providerId="ADAL" clId="{05E42342-8B6C-425A-9EB3-E7CB86A294D6}"/>
    <pc:docChg chg="custSel addSld modSld">
      <pc:chgData name="Daan van der Beek | Anago" userId="d962e62d-1171-4562-960e-6ed3f4e42005" providerId="ADAL" clId="{05E42342-8B6C-425A-9EB3-E7CB86A294D6}" dt="2024-08-15T08:07:03.974" v="61" actId="113"/>
      <pc:docMkLst>
        <pc:docMk/>
      </pc:docMkLst>
      <pc:sldChg chg="modSp mod">
        <pc:chgData name="Daan van der Beek | Anago" userId="d962e62d-1171-4562-960e-6ed3f4e42005" providerId="ADAL" clId="{05E42342-8B6C-425A-9EB3-E7CB86A294D6}" dt="2024-08-14T08:55:22.115" v="9" actId="20577"/>
        <pc:sldMkLst>
          <pc:docMk/>
          <pc:sldMk cId="2983765855" sldId="257"/>
        </pc:sldMkLst>
        <pc:spChg chg="mod">
          <ac:chgData name="Daan van der Beek | Anago" userId="d962e62d-1171-4562-960e-6ed3f4e42005" providerId="ADAL" clId="{05E42342-8B6C-425A-9EB3-E7CB86A294D6}" dt="2024-08-14T08:55:22.115" v="9" actId="20577"/>
          <ac:spMkLst>
            <pc:docMk/>
            <pc:sldMk cId="2983765855" sldId="257"/>
            <ac:spMk id="4" creationId="{82E88838-552B-8F5A-8AD6-5B7DAEDD10B2}"/>
          </ac:spMkLst>
        </pc:spChg>
      </pc:sldChg>
      <pc:sldChg chg="mod modShow">
        <pc:chgData name="Daan van der Beek | Anago" userId="d962e62d-1171-4562-960e-6ed3f4e42005" providerId="ADAL" clId="{05E42342-8B6C-425A-9EB3-E7CB86A294D6}" dt="2024-08-14T09:02:32.887" v="10" actId="729"/>
        <pc:sldMkLst>
          <pc:docMk/>
          <pc:sldMk cId="2853514934" sldId="265"/>
        </pc:sldMkLst>
      </pc:sldChg>
      <pc:sldChg chg="modSp mod modCm">
        <pc:chgData name="Daan van der Beek | Anago" userId="d962e62d-1171-4562-960e-6ed3f4e42005" providerId="ADAL" clId="{05E42342-8B6C-425A-9EB3-E7CB86A294D6}" dt="2024-08-14T09:07:17.429" v="19" actId="20577"/>
        <pc:sldMkLst>
          <pc:docMk/>
          <pc:sldMk cId="133970053" sldId="269"/>
        </pc:sldMkLst>
        <pc:spChg chg="mod">
          <ac:chgData name="Daan van der Beek | Anago" userId="d962e62d-1171-4562-960e-6ed3f4e42005" providerId="ADAL" clId="{05E42342-8B6C-425A-9EB3-E7CB86A294D6}" dt="2024-08-14T09:07:17.429" v="19" actId="20577"/>
          <ac:spMkLst>
            <pc:docMk/>
            <pc:sldMk cId="133970053" sldId="269"/>
            <ac:spMk id="4" creationId="{CCA8ECC7-4797-0718-9ABF-4B35B85837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an van der Beek | Anago" userId="d962e62d-1171-4562-960e-6ed3f4e42005" providerId="ADAL" clId="{05E42342-8B6C-425A-9EB3-E7CB86A294D6}" dt="2024-08-14T09:07:17.429" v="19" actId="20577"/>
              <pc2:cmMkLst xmlns:pc2="http://schemas.microsoft.com/office/powerpoint/2019/9/main/command">
                <pc:docMk/>
                <pc:sldMk cId="133970053" sldId="269"/>
                <pc2:cmMk id="{E7A3BFCE-6612-40F3-9A39-D3B75D650DD0}"/>
              </pc2:cmMkLst>
            </pc226:cmChg>
          </p:ext>
        </pc:extLst>
      </pc:sldChg>
      <pc:sldChg chg="modSp add mod">
        <pc:chgData name="Daan van der Beek | Anago" userId="d962e62d-1171-4562-960e-6ed3f4e42005" providerId="ADAL" clId="{05E42342-8B6C-425A-9EB3-E7CB86A294D6}" dt="2024-08-14T09:09:01.107" v="27" actId="20577"/>
        <pc:sldMkLst>
          <pc:docMk/>
          <pc:sldMk cId="3240561644" sldId="273"/>
        </pc:sldMkLst>
        <pc:spChg chg="mod">
          <ac:chgData name="Daan van der Beek | Anago" userId="d962e62d-1171-4562-960e-6ed3f4e42005" providerId="ADAL" clId="{05E42342-8B6C-425A-9EB3-E7CB86A294D6}" dt="2024-08-14T09:09:01.107" v="27" actId="20577"/>
          <ac:spMkLst>
            <pc:docMk/>
            <pc:sldMk cId="3240561644" sldId="273"/>
            <ac:spMk id="4" creationId="{AAAC0E08-B4D8-EDEA-D926-CB7843258306}"/>
          </ac:spMkLst>
        </pc:spChg>
        <pc:spChg chg="mod">
          <ac:chgData name="Daan van der Beek | Anago" userId="d962e62d-1171-4562-960e-6ed3f4e42005" providerId="ADAL" clId="{05E42342-8B6C-425A-9EB3-E7CB86A294D6}" dt="2024-08-14T09:08:56.501" v="21" actId="6549"/>
          <ac:spMkLst>
            <pc:docMk/>
            <pc:sldMk cId="3240561644" sldId="273"/>
            <ac:spMk id="5" creationId="{AA924FB5-334E-94FC-085D-E7724471A89B}"/>
          </ac:spMkLst>
        </pc:spChg>
      </pc:sldChg>
      <pc:sldChg chg="modSp add mod">
        <pc:chgData name="Daan van der Beek | Anago" userId="d962e62d-1171-4562-960e-6ed3f4e42005" providerId="ADAL" clId="{05E42342-8B6C-425A-9EB3-E7CB86A294D6}" dt="2024-08-14T09:11:11.875" v="35" actId="20577"/>
        <pc:sldMkLst>
          <pc:docMk/>
          <pc:sldMk cId="3089073873" sldId="274"/>
        </pc:sldMkLst>
        <pc:spChg chg="mod">
          <ac:chgData name="Daan van der Beek | Anago" userId="d962e62d-1171-4562-960e-6ed3f4e42005" providerId="ADAL" clId="{05E42342-8B6C-425A-9EB3-E7CB86A294D6}" dt="2024-08-14T09:11:11.875" v="35" actId="20577"/>
          <ac:spMkLst>
            <pc:docMk/>
            <pc:sldMk cId="3089073873" sldId="274"/>
            <ac:spMk id="4" creationId="{CCA8ECC7-4797-0718-9ABF-4B35B85837AA}"/>
          </ac:spMkLst>
        </pc:spChg>
        <pc:spChg chg="mod">
          <ac:chgData name="Daan van der Beek | Anago" userId="d962e62d-1171-4562-960e-6ed3f4e42005" providerId="ADAL" clId="{05E42342-8B6C-425A-9EB3-E7CB86A294D6}" dt="2024-08-14T09:11:07.654" v="30" actId="27636"/>
          <ac:spMkLst>
            <pc:docMk/>
            <pc:sldMk cId="3089073873" sldId="274"/>
            <ac:spMk id="5" creationId="{DDD6B138-DA5F-727B-46AE-B433C6E00E7F}"/>
          </ac:spMkLst>
        </pc:spChg>
      </pc:sldChg>
      <pc:sldChg chg="modSp add mod">
        <pc:chgData name="Daan van der Beek | Anago" userId="d962e62d-1171-4562-960e-6ed3f4e42005" providerId="ADAL" clId="{05E42342-8B6C-425A-9EB3-E7CB86A294D6}" dt="2024-08-14T09:12:32.497" v="59" actId="20577"/>
        <pc:sldMkLst>
          <pc:docMk/>
          <pc:sldMk cId="2112975969" sldId="275"/>
        </pc:sldMkLst>
        <pc:spChg chg="mod">
          <ac:chgData name="Daan van der Beek | Anago" userId="d962e62d-1171-4562-960e-6ed3f4e42005" providerId="ADAL" clId="{05E42342-8B6C-425A-9EB3-E7CB86A294D6}" dt="2024-08-14T09:12:32.497" v="59" actId="20577"/>
          <ac:spMkLst>
            <pc:docMk/>
            <pc:sldMk cId="2112975969" sldId="275"/>
            <ac:spMk id="2" creationId="{7E5DEA27-F504-11EE-A8C7-0F9326D6BD46}"/>
          </ac:spMkLst>
        </pc:spChg>
      </pc:sldChg>
      <pc:sldChg chg="modSp mod">
        <pc:chgData name="Daan van der Beek | Anago" userId="d962e62d-1171-4562-960e-6ed3f4e42005" providerId="ADAL" clId="{05E42342-8B6C-425A-9EB3-E7CB86A294D6}" dt="2024-08-15T08:07:03.974" v="61" actId="113"/>
        <pc:sldMkLst>
          <pc:docMk/>
          <pc:sldMk cId="1634268641" sldId="276"/>
        </pc:sldMkLst>
        <pc:spChg chg="mod">
          <ac:chgData name="Daan van der Beek | Anago" userId="d962e62d-1171-4562-960e-6ed3f4e42005" providerId="ADAL" clId="{05E42342-8B6C-425A-9EB3-E7CB86A294D6}" dt="2024-08-15T08:06:59.292" v="60" actId="113"/>
          <ac:spMkLst>
            <pc:docMk/>
            <pc:sldMk cId="1634268641" sldId="276"/>
            <ac:spMk id="5" creationId="{60367C8B-2551-DECB-23E1-BE6D666352C2}"/>
          </ac:spMkLst>
        </pc:spChg>
        <pc:spChg chg="mod">
          <ac:chgData name="Daan van der Beek | Anago" userId="d962e62d-1171-4562-960e-6ed3f4e42005" providerId="ADAL" clId="{05E42342-8B6C-425A-9EB3-E7CB86A294D6}" dt="2024-08-15T08:07:03.974" v="61" actId="113"/>
          <ac:spMkLst>
            <pc:docMk/>
            <pc:sldMk cId="1634268641" sldId="276"/>
            <ac:spMk id="6" creationId="{0E885265-AAA1-33C0-FF87-B4909406BE7E}"/>
          </ac:spMkLst>
        </pc:spChg>
      </pc:sldChg>
    </pc:docChg>
  </pc:docChgLst>
  <pc:docChgLst>
    <pc:chgData name="Rakesh Badal | Anago" userId="S::rbadal@anago.io::22977612-0bb5-49f7-b6b8-f8c94d38637d" providerId="AD" clId="Web-{BB295BDB-18AB-13D1-A92B-F5E6B3085CB1}"/>
    <pc:docChg chg="mod">
      <pc:chgData name="Rakesh Badal | Anago" userId="S::rbadal@anago.io::22977612-0bb5-49f7-b6b8-f8c94d38637d" providerId="AD" clId="Web-{BB295BDB-18AB-13D1-A92B-F5E6B3085CB1}" dt="2024-08-13T07:59:19.918" v="0"/>
      <pc:docMkLst>
        <pc:docMk/>
      </pc:docMkLst>
    </pc:docChg>
  </pc:docChgLst>
  <pc:docChgLst>
    <pc:chgData name="Karin van der Heijden | Anago" userId="c492e9b2-239f-461f-8761-8c77e9c483c1" providerId="ADAL" clId="{FE0D30D8-E6A3-4029-85F7-BBB62F157558}"/>
    <pc:docChg chg="modSld">
      <pc:chgData name="Karin van der Heijden | Anago" userId="c492e9b2-239f-461f-8761-8c77e9c483c1" providerId="ADAL" clId="{FE0D30D8-E6A3-4029-85F7-BBB62F157558}" dt="2024-08-30T12:48:11.200" v="11" actId="6549"/>
      <pc:docMkLst>
        <pc:docMk/>
      </pc:docMkLst>
      <pc:sldChg chg="modNotesTx">
        <pc:chgData name="Karin van der Heijden | Anago" userId="c492e9b2-239f-461f-8761-8c77e9c483c1" providerId="ADAL" clId="{FE0D30D8-E6A3-4029-85F7-BBB62F157558}" dt="2024-08-30T12:47:24.367" v="0" actId="6549"/>
        <pc:sldMkLst>
          <pc:docMk/>
          <pc:sldMk cId="524080933" sldId="256"/>
        </pc:sldMkLst>
      </pc:sldChg>
      <pc:sldChg chg="modNotesTx">
        <pc:chgData name="Karin van der Heijden | Anago" userId="c492e9b2-239f-461f-8761-8c77e9c483c1" providerId="ADAL" clId="{FE0D30D8-E6A3-4029-85F7-BBB62F157558}" dt="2024-08-30T12:47:31.512" v="1" actId="6549"/>
        <pc:sldMkLst>
          <pc:docMk/>
          <pc:sldMk cId="3283443154" sldId="258"/>
        </pc:sldMkLst>
      </pc:sldChg>
      <pc:sldChg chg="modNotesTx">
        <pc:chgData name="Karin van der Heijden | Anago" userId="c492e9b2-239f-461f-8761-8c77e9c483c1" providerId="ADAL" clId="{FE0D30D8-E6A3-4029-85F7-BBB62F157558}" dt="2024-08-30T12:48:11.200" v="11" actId="6549"/>
        <pc:sldMkLst>
          <pc:docMk/>
          <pc:sldMk cId="3800003832" sldId="259"/>
        </pc:sldMkLst>
      </pc:sldChg>
      <pc:sldChg chg="modNotesTx">
        <pc:chgData name="Karin van der Heijden | Anago" userId="c492e9b2-239f-461f-8761-8c77e9c483c1" providerId="ADAL" clId="{FE0D30D8-E6A3-4029-85F7-BBB62F157558}" dt="2024-08-30T12:47:38.432" v="3" actId="6549"/>
        <pc:sldMkLst>
          <pc:docMk/>
          <pc:sldMk cId="2493290280" sldId="270"/>
        </pc:sldMkLst>
      </pc:sldChg>
      <pc:sldChg chg="modNotesTx">
        <pc:chgData name="Karin van der Heijden | Anago" userId="c492e9b2-239f-461f-8761-8c77e9c483c1" providerId="ADAL" clId="{FE0D30D8-E6A3-4029-85F7-BBB62F157558}" dt="2024-08-30T12:48:00.550" v="9" actId="6549"/>
        <pc:sldMkLst>
          <pc:docMk/>
          <pc:sldMk cId="687101426" sldId="271"/>
        </pc:sldMkLst>
      </pc:sldChg>
      <pc:sldChg chg="modNotesTx">
        <pc:chgData name="Karin van der Heijden | Anago" userId="c492e9b2-239f-461f-8761-8c77e9c483c1" providerId="ADAL" clId="{FE0D30D8-E6A3-4029-85F7-BBB62F157558}" dt="2024-08-30T12:47:48.246" v="6" actId="6549"/>
        <pc:sldMkLst>
          <pc:docMk/>
          <pc:sldMk cId="3240561644" sldId="273"/>
        </pc:sldMkLst>
      </pc:sldChg>
      <pc:sldChg chg="modNotesTx">
        <pc:chgData name="Karin van der Heijden | Anago" userId="c492e9b2-239f-461f-8761-8c77e9c483c1" providerId="ADAL" clId="{FE0D30D8-E6A3-4029-85F7-BBB62F157558}" dt="2024-08-30T12:48:05.701" v="10" actId="6549"/>
        <pc:sldMkLst>
          <pc:docMk/>
          <pc:sldMk cId="1634268641" sldId="276"/>
        </pc:sldMkLst>
      </pc:sldChg>
      <pc:sldChg chg="modNotesTx">
        <pc:chgData name="Karin van der Heijden | Anago" userId="c492e9b2-239f-461f-8761-8c77e9c483c1" providerId="ADAL" clId="{FE0D30D8-E6A3-4029-85F7-BBB62F157558}" dt="2024-08-30T12:47:56.441" v="8" actId="6549"/>
        <pc:sldMkLst>
          <pc:docMk/>
          <pc:sldMk cId="2287215219" sldId="277"/>
        </pc:sldMkLst>
      </pc:sldChg>
      <pc:sldChg chg="modNotesTx">
        <pc:chgData name="Karin van der Heijden | Anago" userId="c492e9b2-239f-461f-8761-8c77e9c483c1" providerId="ADAL" clId="{FE0D30D8-E6A3-4029-85F7-BBB62F157558}" dt="2024-08-30T12:47:35.406" v="2" actId="6549"/>
        <pc:sldMkLst>
          <pc:docMk/>
          <pc:sldMk cId="1221746611" sldId="278"/>
        </pc:sldMkLst>
      </pc:sldChg>
      <pc:sldChg chg="modNotesTx">
        <pc:chgData name="Karin van der Heijden | Anago" userId="c492e9b2-239f-461f-8761-8c77e9c483c1" providerId="ADAL" clId="{FE0D30D8-E6A3-4029-85F7-BBB62F157558}" dt="2024-08-30T12:47:53.477" v="7" actId="6549"/>
        <pc:sldMkLst>
          <pc:docMk/>
          <pc:sldMk cId="214391660" sldId="279"/>
        </pc:sldMkLst>
      </pc:sldChg>
    </pc:docChg>
  </pc:docChgLst>
</pc:chgInfo>
</file>

<file path=ppt/comments/modernComment_10F_28F455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335FB8-0A5A-48CD-A964-C04384C6A485}" authorId="{A9543E0F-9265-F8D4-0642-87BB44B34235}" status="resolved" created="2024-08-13T08:05:54.80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87101426" sldId="271"/>
      <ac:spMk id="2" creationId="{7E5DEA27-F504-11EE-A8C7-0F9326D6BD46}"/>
      <ac:txMk cp="0">
        <ac:context len="8" hash="2404520143"/>
      </ac:txMk>
    </ac:txMkLst>
    <p188:pos x="1456481" y="250784"/>
    <p188:replyLst>
      <p188:reply id="{EF0A7C63-92C2-4105-BCAE-4E37C2D0E3A6}" authorId="{A9948670-F217-CDE3-B7F1-F755D05B1367}" created="2024-08-14T13:40:12.002">
        <p188:txBody>
          <a:bodyPr/>
          <a:lstStyle/>
          <a:p>
            <a:r>
              <a:rPr lang="nl-NL"/>
              <a:t>Sheet hierna, kan opmerking niet verwijderen ☹️</a:t>
            </a:r>
          </a:p>
        </p188:txBody>
      </p188:reply>
    </p188:replyLst>
    <p188:txBody>
      <a:bodyPr/>
      <a:lstStyle/>
      <a:p>
        <a:r>
          <a:rPr lang="nl-NL"/>
          <a:t>Kunnen we de laatste 5 minuten niet gebruiken voor aandacht op andere functionaliteiten met een haakje voor sales voor verder contact?</a:t>
        </a:r>
      </a:p>
    </p188:txBody>
  </p188:cm>
</p188:cmLst>
</file>

<file path=ppt/comments/modernComment_115_885422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D16D7D4-176C-4860-8C0C-7C750A8FF55E}" authorId="{D98BAACA-CF47-4C70-AB3B-96C8450465BE}" status="resolved" created="2024-08-15T08:05:06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87215219" sldId="277"/>
      <ac:picMk id="3074" creationId="{FFCBDE77-97B5-438D-6A89-679A71F7A29A}"/>
    </ac:deMkLst>
    <p188:replyLst>
      <p188:reply id="{B34466BE-D293-47FB-83AC-76CCC26E9523}" authorId="{A9948670-F217-CDE3-B7F1-F755D05B1367}" created="2024-08-15T10:03:13.326">
        <p188:txBody>
          <a:bodyPr/>
          <a:lstStyle/>
          <a:p>
            <a:r>
              <a:rPr lang="nl-NL"/>
              <a:t>Om de wisselwerking tussen de schermen nog extra te benadrukken</a:t>
            </a:r>
          </a:p>
        </p188:txBody>
      </p188:reply>
      <p188:reply id="{D585B2C1-2FA1-4889-A6CF-14D25186F1F4}" authorId="{D98BAACA-CF47-4C70-AB3B-96C8450465BE}" created="2024-08-15T11:15:46.199">
        <p188:txBody>
          <a:bodyPr/>
          <a:lstStyle/>
          <a:p>
            <a:r>
              <a:rPr lang="en-US"/>
              <a:t>Ok, ik heb deze iets naar het midden gezet</a:t>
            </a:r>
          </a:p>
        </p188:txBody>
      </p188:reply>
    </p188:replyLst>
    <p188:txBody>
      <a:bodyPr/>
      <a:lstStyle/>
      <a:p>
        <a:r>
          <a:rPr lang="en-NL"/>
          <a:t>Waarvoor is deze afbeelding bedoeld?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8-15T14:25:29.644" authorId="{A9948670-F217-CDE3-B7F1-F755D05B1367}"/>
          </p223:rxn>
        </p223:reactions>
      </p:ext>
    </p188:extLst>
  </p188:cm>
</p188:cmLst>
</file>

<file path=ppt/comments/modernComment_117_CC75B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894A6F6-FEB8-4925-833F-E35B104E061C}" authorId="{D98BAACA-CF47-4C70-AB3B-96C8450465BE}" status="resolved" created="2024-08-15T11:17:31.28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14391660" sldId="279"/>
      <ac:spMk id="8" creationId="{95653B67-3075-7BE1-6F6B-52F0BA845216}"/>
      <ac:txMk cp="1">
        <ac:context len="23" hash="953534719"/>
      </ac:txMk>
    </ac:txMkLst>
    <p188:pos x="4535277" y="284602"/>
    <p188:txBody>
      <a:bodyPr/>
      <a:lstStyle/>
      <a:p>
        <a:r>
          <a:rPr lang="en-US"/>
          <a:t>Deze zin misschien weghalen (kan je dan benoemen)?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7CDC4C0-3289-2E24-1348-9FEA327D5B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C85C489-D138-0A73-E719-6829314990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EA46B-C61C-E847-986F-66B93DBD317A}" type="datetimeFigureOut">
              <a:rPr lang="nl-NL" smtClean="0"/>
              <a:t>30-8-2024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8E3E1B-DC75-ADCF-F99F-6CAAED1412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27A46-C255-0645-731F-1934E5AFD2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14B01-9BE6-CB43-ABFB-79C7E05F33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31324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8" userDrawn="1">
          <p15:clr>
            <a:srgbClr val="F26B43"/>
          </p15:clr>
        </p15:guide>
        <p15:guide id="2" pos="214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7A359-EF08-4D44-8B37-6AAB7C6FD066}" type="datetimeFigureOut">
              <a:rPr lang="nl-NL" smtClean="0"/>
              <a:t>30-8-2024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75E49-5D24-BA4D-9596-2D8F360A9C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60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75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390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58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1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094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7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u="sng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26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025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6380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03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461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u="sng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75E49-5D24-BA4D-9596-2D8F360A9CD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4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Kleurrijkheid, sinaasappel, Graphics&#10;&#10;Automatisch gegenereerde beschrijving">
            <a:extLst>
              <a:ext uri="{FF2B5EF4-FFF2-40B4-BE49-F238E27FC236}">
                <a16:creationId xmlns:a16="http://schemas.microsoft.com/office/drawing/2014/main" id="{D85CA2AE-1B9C-60FE-45D0-7D2102A43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562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D6FDF0-AC96-D1CA-A55E-F55991967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7700" y="3805692"/>
            <a:ext cx="6211888" cy="637154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Neulis Neue Light" pitchFamily="2" charset="77"/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F360449-81CB-5A19-0EBF-494DA0BC6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3876647-1399-7417-A8D1-13663EAED0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0" y="4442846"/>
            <a:ext cx="7431088" cy="6371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4500"/>
              </a:lnSpc>
              <a:buNone/>
              <a:defRPr sz="37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Subheader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27BCB6D6-4C54-5B0E-3189-CA6BAD8D3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300" y="3073080"/>
            <a:ext cx="1030288" cy="732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3600"/>
              </a:lnSpc>
              <a:buNone/>
              <a:defRPr sz="9000"/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D70B666B-9259-627F-0A62-6F36254B8A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76050" y="6314820"/>
            <a:ext cx="314324" cy="198454"/>
          </a:xfr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95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between slide bike child and wo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on a bicycle&#10;&#10;Description automatically generated">
            <a:extLst>
              <a:ext uri="{FF2B5EF4-FFF2-40B4-BE49-F238E27FC236}">
                <a16:creationId xmlns:a16="http://schemas.microsoft.com/office/drawing/2014/main" id="{D554CC35-A738-E7B9-CA3D-4478474B5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13527E46-C5FC-F42A-F1A6-CB7AC450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050" y="6314820"/>
            <a:ext cx="314324" cy="1984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431B4F-3AAB-11EC-DDBE-DD3CDD274996}"/>
              </a:ext>
            </a:extLst>
          </p:cNvPr>
          <p:cNvGrpSpPr/>
          <p:nvPr userDrawn="1"/>
        </p:nvGrpSpPr>
        <p:grpSpPr>
          <a:xfrm>
            <a:off x="2285999" y="1750418"/>
            <a:ext cx="3314060" cy="677108"/>
            <a:chOff x="2285999" y="1750418"/>
            <a:chExt cx="3314060" cy="67710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5D6EE0D-1448-DA9F-75E1-2A2F840B44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1965"/>
            <a:stretch/>
          </p:blipFill>
          <p:spPr>
            <a:xfrm>
              <a:off x="2285999" y="1848529"/>
              <a:ext cx="738867" cy="5526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0A3142-9758-61FD-B610-E48EE00BE5C6}"/>
                </a:ext>
              </a:extLst>
            </p:cNvPr>
            <p:cNvSpPr txBox="1"/>
            <p:nvPr userDrawn="1"/>
          </p:nvSpPr>
          <p:spPr>
            <a:xfrm>
              <a:off x="3801490" y="1750418"/>
              <a:ext cx="179856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800" spc="-140" baseline="0" noProof="0">
                  <a:solidFill>
                    <a:schemeClr val="tx1"/>
                  </a:solidFill>
                  <a:latin typeface="Neulis Neue" pitchFamily="50" charset="0"/>
                </a:rPr>
                <a:t>impact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4424D3-9C17-BA08-56B2-D14CC1780FDF}"/>
                </a:ext>
              </a:extLst>
            </p:cNvPr>
            <p:cNvSpPr txBox="1"/>
            <p:nvPr userDrawn="1"/>
          </p:nvSpPr>
          <p:spPr>
            <a:xfrm>
              <a:off x="3049358" y="1750418"/>
              <a:ext cx="81689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800" spc="-140" baseline="0" noProof="0">
                  <a:solidFill>
                    <a:schemeClr val="tx1"/>
                  </a:solidFill>
                  <a:latin typeface="Neulis Neue" pitchFamily="50" charset="0"/>
                </a:rPr>
                <a:t>for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29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between slide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kids wearing capes running in a field&#10;&#10;Description automatically generated">
            <a:extLst>
              <a:ext uri="{FF2B5EF4-FFF2-40B4-BE49-F238E27FC236}">
                <a16:creationId xmlns:a16="http://schemas.microsoft.com/office/drawing/2014/main" id="{20271F36-0FBE-1FD0-2B1C-048007C0E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32" t="22259" r="19948" b="15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E822334E-AD73-D0AB-5A64-29716891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050" y="6314820"/>
            <a:ext cx="314324" cy="1984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FD2D18C-CA70-D572-C55E-CBA5557674F8}"/>
              </a:ext>
            </a:extLst>
          </p:cNvPr>
          <p:cNvSpPr/>
          <p:nvPr userDrawn="1"/>
        </p:nvSpPr>
        <p:spPr>
          <a:xfrm rot="5400000">
            <a:off x="-354687" y="1611987"/>
            <a:ext cx="5255974" cy="4546600"/>
          </a:xfrm>
          <a:prstGeom prst="triangle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A216A0-8E9E-CFD8-BEDA-42AF1FBC0FF6}"/>
              </a:ext>
            </a:extLst>
          </p:cNvPr>
          <p:cNvGrpSpPr/>
          <p:nvPr userDrawn="1"/>
        </p:nvGrpSpPr>
        <p:grpSpPr>
          <a:xfrm>
            <a:off x="674145" y="3660755"/>
            <a:ext cx="2346125" cy="461665"/>
            <a:chOff x="7805739" y="1135398"/>
            <a:chExt cx="2346125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F93A3-554C-43A0-AE17-09727050544F}"/>
                </a:ext>
              </a:extLst>
            </p:cNvPr>
            <p:cNvSpPr txBox="1"/>
            <p:nvPr userDrawn="1"/>
          </p:nvSpPr>
          <p:spPr>
            <a:xfrm>
              <a:off x="8826501" y="1135398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pc="70" baseline="0" noProof="0">
                  <a:solidFill>
                    <a:schemeClr val="bg1"/>
                  </a:solidFill>
                  <a:latin typeface="Neulis Neue" pitchFamily="50" charset="0"/>
                </a:rPr>
                <a:t>impact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24BE3E0-CFDE-C0B6-5F53-E40360B9F2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2691" t="48653" r="30097"/>
            <a:stretch/>
          </p:blipFill>
          <p:spPr>
            <a:xfrm>
              <a:off x="7805739" y="1253262"/>
              <a:ext cx="534034" cy="343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444F84-CBEA-8657-8178-9DEAE9B8A194}"/>
                </a:ext>
              </a:extLst>
            </p:cNvPr>
            <p:cNvSpPr txBox="1"/>
            <p:nvPr userDrawn="1"/>
          </p:nvSpPr>
          <p:spPr>
            <a:xfrm>
              <a:off x="8316913" y="1135398"/>
              <a:ext cx="6444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spc="70" baseline="0" noProof="0">
                  <a:solidFill>
                    <a:schemeClr val="bg1"/>
                  </a:solidFill>
                  <a:latin typeface="Neulis Neue" pitchFamily="50" charset="0"/>
                </a:rPr>
                <a:t>for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01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84CF18EB-1C13-0D50-8A19-F2BA0DDDD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762" r="9806"/>
          <a:stretch/>
        </p:blipFill>
        <p:spPr>
          <a:xfrm>
            <a:off x="-2386" y="0"/>
            <a:ext cx="12194385" cy="5613375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3F55AC-E691-3091-2909-C6A7C5C39C0C}"/>
              </a:ext>
            </a:extLst>
          </p:cNvPr>
          <p:cNvSpPr/>
          <p:nvPr userDrawn="1"/>
        </p:nvSpPr>
        <p:spPr>
          <a:xfrm>
            <a:off x="4580879" y="1230675"/>
            <a:ext cx="7611121" cy="43966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Driehoek 1">
            <a:extLst>
              <a:ext uri="{FF2B5EF4-FFF2-40B4-BE49-F238E27FC236}">
                <a16:creationId xmlns:a16="http://schemas.microsoft.com/office/drawing/2014/main" id="{1D671F3F-1F89-8741-DF4E-E0263238303A}"/>
              </a:ext>
            </a:extLst>
          </p:cNvPr>
          <p:cNvSpPr/>
          <p:nvPr userDrawn="1"/>
        </p:nvSpPr>
        <p:spPr>
          <a:xfrm rot="5400000">
            <a:off x="1385795" y="-1387637"/>
            <a:ext cx="5613376" cy="838973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610402"/>
              <a:gd name="connsiteY0" fmla="*/ 914400 h 925551"/>
              <a:gd name="connsiteX1" fmla="*/ 530352 w 5610402"/>
              <a:gd name="connsiteY1" fmla="*/ 0 h 925551"/>
              <a:gd name="connsiteX2" fmla="*/ 5610402 w 5610402"/>
              <a:gd name="connsiteY2" fmla="*/ 925551 h 925551"/>
              <a:gd name="connsiteX3" fmla="*/ 0 w 5610402"/>
              <a:gd name="connsiteY3" fmla="*/ 914400 h 925551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5610402 w 5610402"/>
              <a:gd name="connsiteY2" fmla="*/ 8396872 h 8396872"/>
              <a:gd name="connsiteX3" fmla="*/ 0 w 5610402"/>
              <a:gd name="connsiteY3" fmla="*/ 8385721 h 8396872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4444430 w 5610402"/>
              <a:gd name="connsiteY2" fmla="*/ 3909177 h 8396872"/>
              <a:gd name="connsiteX3" fmla="*/ 5610402 w 5610402"/>
              <a:gd name="connsiteY3" fmla="*/ 8396872 h 8396872"/>
              <a:gd name="connsiteX4" fmla="*/ 0 w 5610402"/>
              <a:gd name="connsiteY4" fmla="*/ 8385721 h 8396872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5593006 w 5610402"/>
              <a:gd name="connsiteY2" fmla="*/ 3775362 h 8396872"/>
              <a:gd name="connsiteX3" fmla="*/ 5610402 w 5610402"/>
              <a:gd name="connsiteY3" fmla="*/ 8396872 h 8396872"/>
              <a:gd name="connsiteX4" fmla="*/ 0 w 5610402"/>
              <a:gd name="connsiteY4" fmla="*/ 8385721 h 8396872"/>
              <a:gd name="connsiteX0" fmla="*/ 0 w 5610402"/>
              <a:gd name="connsiteY0" fmla="*/ 8385721 h 8396872"/>
              <a:gd name="connsiteX1" fmla="*/ 1065610 w 5610402"/>
              <a:gd name="connsiteY1" fmla="*/ 5749128 h 8396872"/>
              <a:gd name="connsiteX2" fmla="*/ 3429670 w 5610402"/>
              <a:gd name="connsiteY2" fmla="*/ 0 h 8396872"/>
              <a:gd name="connsiteX3" fmla="*/ 5593006 w 5610402"/>
              <a:gd name="connsiteY3" fmla="*/ 3775362 h 8396872"/>
              <a:gd name="connsiteX4" fmla="*/ 5610402 w 5610402"/>
              <a:gd name="connsiteY4" fmla="*/ 8396872 h 8396872"/>
              <a:gd name="connsiteX5" fmla="*/ 0 w 5610402"/>
              <a:gd name="connsiteY5" fmla="*/ 8385721 h 8396872"/>
              <a:gd name="connsiteX0" fmla="*/ 38361 w 5648763"/>
              <a:gd name="connsiteY0" fmla="*/ 8385721 h 8396872"/>
              <a:gd name="connsiteX1" fmla="*/ 0 w 5648763"/>
              <a:gd name="connsiteY1" fmla="*/ 5938699 h 8396872"/>
              <a:gd name="connsiteX2" fmla="*/ 3468031 w 5648763"/>
              <a:gd name="connsiteY2" fmla="*/ 0 h 8396872"/>
              <a:gd name="connsiteX3" fmla="*/ 5631367 w 5648763"/>
              <a:gd name="connsiteY3" fmla="*/ 3775362 h 8396872"/>
              <a:gd name="connsiteX4" fmla="*/ 5648763 w 5648763"/>
              <a:gd name="connsiteY4" fmla="*/ 8396872 h 8396872"/>
              <a:gd name="connsiteX5" fmla="*/ 38361 w 5648763"/>
              <a:gd name="connsiteY5" fmla="*/ 8385721 h 8396872"/>
              <a:gd name="connsiteX0" fmla="*/ 25663 w 5648763"/>
              <a:gd name="connsiteY0" fmla="*/ 8388896 h 8396872"/>
              <a:gd name="connsiteX1" fmla="*/ 0 w 5648763"/>
              <a:gd name="connsiteY1" fmla="*/ 5938699 h 8396872"/>
              <a:gd name="connsiteX2" fmla="*/ 3468031 w 5648763"/>
              <a:gd name="connsiteY2" fmla="*/ 0 h 8396872"/>
              <a:gd name="connsiteX3" fmla="*/ 5631367 w 5648763"/>
              <a:gd name="connsiteY3" fmla="*/ 3775362 h 8396872"/>
              <a:gd name="connsiteX4" fmla="*/ 5648763 w 5648763"/>
              <a:gd name="connsiteY4" fmla="*/ 8396872 h 8396872"/>
              <a:gd name="connsiteX5" fmla="*/ 25663 w 5648763"/>
              <a:gd name="connsiteY5" fmla="*/ 8388896 h 8396872"/>
              <a:gd name="connsiteX0" fmla="*/ 3438 w 5626538"/>
              <a:gd name="connsiteY0" fmla="*/ 8388896 h 8396872"/>
              <a:gd name="connsiteX1" fmla="*/ 0 w 5626538"/>
              <a:gd name="connsiteY1" fmla="*/ 5916474 h 8396872"/>
              <a:gd name="connsiteX2" fmla="*/ 3445806 w 5626538"/>
              <a:gd name="connsiteY2" fmla="*/ 0 h 8396872"/>
              <a:gd name="connsiteX3" fmla="*/ 5609142 w 5626538"/>
              <a:gd name="connsiteY3" fmla="*/ 3775362 h 8396872"/>
              <a:gd name="connsiteX4" fmla="*/ 5626538 w 5626538"/>
              <a:gd name="connsiteY4" fmla="*/ 8396872 h 8396872"/>
              <a:gd name="connsiteX5" fmla="*/ 3438 w 5626538"/>
              <a:gd name="connsiteY5" fmla="*/ 8388896 h 8396872"/>
              <a:gd name="connsiteX0" fmla="*/ 0 w 5623100"/>
              <a:gd name="connsiteY0" fmla="*/ 8388896 h 8396872"/>
              <a:gd name="connsiteX1" fmla="*/ 6087 w 5623100"/>
              <a:gd name="connsiteY1" fmla="*/ 5916474 h 8396872"/>
              <a:gd name="connsiteX2" fmla="*/ 3442368 w 5623100"/>
              <a:gd name="connsiteY2" fmla="*/ 0 h 8396872"/>
              <a:gd name="connsiteX3" fmla="*/ 5605704 w 5623100"/>
              <a:gd name="connsiteY3" fmla="*/ 3775362 h 8396872"/>
              <a:gd name="connsiteX4" fmla="*/ 5623100 w 5623100"/>
              <a:gd name="connsiteY4" fmla="*/ 8396872 h 8396872"/>
              <a:gd name="connsiteX5" fmla="*/ 0 w 5623100"/>
              <a:gd name="connsiteY5" fmla="*/ 8388896 h 8396872"/>
              <a:gd name="connsiteX0" fmla="*/ 0 w 5623100"/>
              <a:gd name="connsiteY0" fmla="*/ 8388896 h 8396872"/>
              <a:gd name="connsiteX1" fmla="*/ 2912 w 5623100"/>
              <a:gd name="connsiteY1" fmla="*/ 5919649 h 8396872"/>
              <a:gd name="connsiteX2" fmla="*/ 3442368 w 5623100"/>
              <a:gd name="connsiteY2" fmla="*/ 0 h 8396872"/>
              <a:gd name="connsiteX3" fmla="*/ 5605704 w 5623100"/>
              <a:gd name="connsiteY3" fmla="*/ 3775362 h 8396872"/>
              <a:gd name="connsiteX4" fmla="*/ 5623100 w 5623100"/>
              <a:gd name="connsiteY4" fmla="*/ 8396872 h 8396872"/>
              <a:gd name="connsiteX5" fmla="*/ 0 w 5623100"/>
              <a:gd name="connsiteY5" fmla="*/ 8388896 h 8396872"/>
              <a:gd name="connsiteX0" fmla="*/ 0 w 5623449"/>
              <a:gd name="connsiteY0" fmla="*/ 8388896 h 8396872"/>
              <a:gd name="connsiteX1" fmla="*/ 2912 w 5623449"/>
              <a:gd name="connsiteY1" fmla="*/ 5919649 h 8396872"/>
              <a:gd name="connsiteX2" fmla="*/ 3442368 w 5623449"/>
              <a:gd name="connsiteY2" fmla="*/ 0 h 8396872"/>
              <a:gd name="connsiteX3" fmla="*/ 5621579 w 5623449"/>
              <a:gd name="connsiteY3" fmla="*/ 3810287 h 8396872"/>
              <a:gd name="connsiteX4" fmla="*/ 5623100 w 5623449"/>
              <a:gd name="connsiteY4" fmla="*/ 8396872 h 8396872"/>
              <a:gd name="connsiteX5" fmla="*/ 0 w 5623449"/>
              <a:gd name="connsiteY5" fmla="*/ 8388896 h 8396872"/>
              <a:gd name="connsiteX0" fmla="*/ 0 w 5629191"/>
              <a:gd name="connsiteY0" fmla="*/ 8388896 h 8396872"/>
              <a:gd name="connsiteX1" fmla="*/ 2912 w 5629191"/>
              <a:gd name="connsiteY1" fmla="*/ 5919649 h 8396872"/>
              <a:gd name="connsiteX2" fmla="*/ 3442368 w 5629191"/>
              <a:gd name="connsiteY2" fmla="*/ 0 h 8396872"/>
              <a:gd name="connsiteX3" fmla="*/ 5627932 w 5629191"/>
              <a:gd name="connsiteY3" fmla="*/ 3810287 h 8396872"/>
              <a:gd name="connsiteX4" fmla="*/ 5623100 w 5629191"/>
              <a:gd name="connsiteY4" fmla="*/ 8396872 h 8396872"/>
              <a:gd name="connsiteX5" fmla="*/ 0 w 5629191"/>
              <a:gd name="connsiteY5" fmla="*/ 8388896 h 8396872"/>
              <a:gd name="connsiteX0" fmla="*/ 0 w 5629194"/>
              <a:gd name="connsiteY0" fmla="*/ 8388896 h 8396872"/>
              <a:gd name="connsiteX1" fmla="*/ 2912 w 5629194"/>
              <a:gd name="connsiteY1" fmla="*/ 5919649 h 8396872"/>
              <a:gd name="connsiteX2" fmla="*/ 3442368 w 5629194"/>
              <a:gd name="connsiteY2" fmla="*/ 0 h 8396872"/>
              <a:gd name="connsiteX3" fmla="*/ 5627935 w 5629194"/>
              <a:gd name="connsiteY3" fmla="*/ 3807112 h 8396872"/>
              <a:gd name="connsiteX4" fmla="*/ 5623100 w 5629194"/>
              <a:gd name="connsiteY4" fmla="*/ 8396872 h 8396872"/>
              <a:gd name="connsiteX5" fmla="*/ 0 w 5629194"/>
              <a:gd name="connsiteY5" fmla="*/ 8388896 h 8396872"/>
              <a:gd name="connsiteX0" fmla="*/ 0 w 5623454"/>
              <a:gd name="connsiteY0" fmla="*/ 8388896 h 8396872"/>
              <a:gd name="connsiteX1" fmla="*/ 2912 w 5623454"/>
              <a:gd name="connsiteY1" fmla="*/ 5919649 h 8396872"/>
              <a:gd name="connsiteX2" fmla="*/ 3442368 w 5623454"/>
              <a:gd name="connsiteY2" fmla="*/ 0 h 8396872"/>
              <a:gd name="connsiteX3" fmla="*/ 5621585 w 5623454"/>
              <a:gd name="connsiteY3" fmla="*/ 3803937 h 8396872"/>
              <a:gd name="connsiteX4" fmla="*/ 5623100 w 5623454"/>
              <a:gd name="connsiteY4" fmla="*/ 8396872 h 8396872"/>
              <a:gd name="connsiteX5" fmla="*/ 0 w 5623454"/>
              <a:gd name="connsiteY5" fmla="*/ 8388896 h 8396872"/>
              <a:gd name="connsiteX0" fmla="*/ 516 w 5623970"/>
              <a:gd name="connsiteY0" fmla="*/ 8388896 h 8396872"/>
              <a:gd name="connsiteX1" fmla="*/ 253 w 5623970"/>
              <a:gd name="connsiteY1" fmla="*/ 5929174 h 8396872"/>
              <a:gd name="connsiteX2" fmla="*/ 3442884 w 5623970"/>
              <a:gd name="connsiteY2" fmla="*/ 0 h 8396872"/>
              <a:gd name="connsiteX3" fmla="*/ 5622101 w 5623970"/>
              <a:gd name="connsiteY3" fmla="*/ 3803937 h 8396872"/>
              <a:gd name="connsiteX4" fmla="*/ 5623616 w 5623970"/>
              <a:gd name="connsiteY4" fmla="*/ 8396872 h 8396872"/>
              <a:gd name="connsiteX5" fmla="*/ 516 w 5623970"/>
              <a:gd name="connsiteY5" fmla="*/ 8388896 h 8396872"/>
              <a:gd name="connsiteX0" fmla="*/ 516 w 5623970"/>
              <a:gd name="connsiteY0" fmla="*/ 8398421 h 8398421"/>
              <a:gd name="connsiteX1" fmla="*/ 253 w 5623970"/>
              <a:gd name="connsiteY1" fmla="*/ 5929174 h 8398421"/>
              <a:gd name="connsiteX2" fmla="*/ 3442884 w 5623970"/>
              <a:gd name="connsiteY2" fmla="*/ 0 h 8398421"/>
              <a:gd name="connsiteX3" fmla="*/ 5622101 w 5623970"/>
              <a:gd name="connsiteY3" fmla="*/ 3803937 h 8398421"/>
              <a:gd name="connsiteX4" fmla="*/ 5623616 w 5623970"/>
              <a:gd name="connsiteY4" fmla="*/ 8396872 h 8398421"/>
              <a:gd name="connsiteX5" fmla="*/ 516 w 5623970"/>
              <a:gd name="connsiteY5" fmla="*/ 8398421 h 8398421"/>
              <a:gd name="connsiteX0" fmla="*/ 516 w 5626781"/>
              <a:gd name="connsiteY0" fmla="*/ 8398421 h 8398421"/>
              <a:gd name="connsiteX1" fmla="*/ 253 w 5626781"/>
              <a:gd name="connsiteY1" fmla="*/ 5929174 h 8398421"/>
              <a:gd name="connsiteX2" fmla="*/ 3442884 w 5626781"/>
              <a:gd name="connsiteY2" fmla="*/ 0 h 8398421"/>
              <a:gd name="connsiteX3" fmla="*/ 5625279 w 5626781"/>
              <a:gd name="connsiteY3" fmla="*/ 3807112 h 8398421"/>
              <a:gd name="connsiteX4" fmla="*/ 5623616 w 5626781"/>
              <a:gd name="connsiteY4" fmla="*/ 8396872 h 8398421"/>
              <a:gd name="connsiteX5" fmla="*/ 516 w 5626781"/>
              <a:gd name="connsiteY5" fmla="*/ 8398421 h 8398421"/>
              <a:gd name="connsiteX0" fmla="*/ 516 w 5626781"/>
              <a:gd name="connsiteY0" fmla="*/ 8398421 h 8398421"/>
              <a:gd name="connsiteX1" fmla="*/ 253 w 5626781"/>
              <a:gd name="connsiteY1" fmla="*/ 5929174 h 8398421"/>
              <a:gd name="connsiteX2" fmla="*/ 3449234 w 5626781"/>
              <a:gd name="connsiteY2" fmla="*/ 0 h 8398421"/>
              <a:gd name="connsiteX3" fmla="*/ 5625279 w 5626781"/>
              <a:gd name="connsiteY3" fmla="*/ 3807112 h 8398421"/>
              <a:gd name="connsiteX4" fmla="*/ 5623616 w 5626781"/>
              <a:gd name="connsiteY4" fmla="*/ 8396872 h 8398421"/>
              <a:gd name="connsiteX5" fmla="*/ 516 w 5626781"/>
              <a:gd name="connsiteY5" fmla="*/ 8398421 h 8398421"/>
              <a:gd name="connsiteX0" fmla="*/ 516 w 5626781"/>
              <a:gd name="connsiteY0" fmla="*/ 8401596 h 8401596"/>
              <a:gd name="connsiteX1" fmla="*/ 253 w 5626781"/>
              <a:gd name="connsiteY1" fmla="*/ 59323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401596 h 8401596"/>
              <a:gd name="connsiteX1" fmla="*/ 253 w 5626781"/>
              <a:gd name="connsiteY1" fmla="*/ 59196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401596 h 8401596"/>
              <a:gd name="connsiteX1" fmla="*/ 253 w 5626781"/>
              <a:gd name="connsiteY1" fmla="*/ 59196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395248 h 8395248"/>
              <a:gd name="connsiteX1" fmla="*/ 253 w 5626781"/>
              <a:gd name="connsiteY1" fmla="*/ 5913301 h 8395248"/>
              <a:gd name="connsiteX2" fmla="*/ 3442884 w 5626781"/>
              <a:gd name="connsiteY2" fmla="*/ 0 h 8395248"/>
              <a:gd name="connsiteX3" fmla="*/ 5625279 w 5626781"/>
              <a:gd name="connsiteY3" fmla="*/ 3803939 h 8395248"/>
              <a:gd name="connsiteX4" fmla="*/ 5623616 w 5626781"/>
              <a:gd name="connsiteY4" fmla="*/ 8393699 h 8395248"/>
              <a:gd name="connsiteX5" fmla="*/ 516 w 5626781"/>
              <a:gd name="connsiteY5" fmla="*/ 8395248 h 8395248"/>
              <a:gd name="connsiteX0" fmla="*/ 516 w 5626781"/>
              <a:gd name="connsiteY0" fmla="*/ 8388900 h 8388900"/>
              <a:gd name="connsiteX1" fmla="*/ 253 w 5626781"/>
              <a:gd name="connsiteY1" fmla="*/ 5906953 h 8388900"/>
              <a:gd name="connsiteX2" fmla="*/ 3439709 w 5626781"/>
              <a:gd name="connsiteY2" fmla="*/ 0 h 8388900"/>
              <a:gd name="connsiteX3" fmla="*/ 5625279 w 5626781"/>
              <a:gd name="connsiteY3" fmla="*/ 3797591 h 8388900"/>
              <a:gd name="connsiteX4" fmla="*/ 5623616 w 5626781"/>
              <a:gd name="connsiteY4" fmla="*/ 8387351 h 8388900"/>
              <a:gd name="connsiteX5" fmla="*/ 516 w 5626781"/>
              <a:gd name="connsiteY5" fmla="*/ 8388900 h 8388900"/>
              <a:gd name="connsiteX0" fmla="*/ 516 w 5626153"/>
              <a:gd name="connsiteY0" fmla="*/ 8388900 h 8389736"/>
              <a:gd name="connsiteX1" fmla="*/ 253 w 5626153"/>
              <a:gd name="connsiteY1" fmla="*/ 5906953 h 8389736"/>
              <a:gd name="connsiteX2" fmla="*/ 3439709 w 5626153"/>
              <a:gd name="connsiteY2" fmla="*/ 0 h 8389736"/>
              <a:gd name="connsiteX3" fmla="*/ 5625279 w 5626153"/>
              <a:gd name="connsiteY3" fmla="*/ 3797591 h 8389736"/>
              <a:gd name="connsiteX4" fmla="*/ 5611712 w 5626153"/>
              <a:gd name="connsiteY4" fmla="*/ 8389736 h 8389736"/>
              <a:gd name="connsiteX5" fmla="*/ 516 w 5626153"/>
              <a:gd name="connsiteY5" fmla="*/ 8388900 h 8389736"/>
              <a:gd name="connsiteX0" fmla="*/ 516 w 5614878"/>
              <a:gd name="connsiteY0" fmla="*/ 8388900 h 8389736"/>
              <a:gd name="connsiteX1" fmla="*/ 253 w 5614878"/>
              <a:gd name="connsiteY1" fmla="*/ 5906953 h 8389736"/>
              <a:gd name="connsiteX2" fmla="*/ 3439709 w 5614878"/>
              <a:gd name="connsiteY2" fmla="*/ 0 h 8389736"/>
              <a:gd name="connsiteX3" fmla="*/ 5613376 w 5614878"/>
              <a:gd name="connsiteY3" fmla="*/ 3783303 h 8389736"/>
              <a:gd name="connsiteX4" fmla="*/ 5611712 w 5614878"/>
              <a:gd name="connsiteY4" fmla="*/ 8389736 h 8389736"/>
              <a:gd name="connsiteX5" fmla="*/ 516 w 5614878"/>
              <a:gd name="connsiteY5" fmla="*/ 8388900 h 8389736"/>
              <a:gd name="connsiteX0" fmla="*/ 516 w 5613376"/>
              <a:gd name="connsiteY0" fmla="*/ 8388900 h 8389736"/>
              <a:gd name="connsiteX1" fmla="*/ 253 w 5613376"/>
              <a:gd name="connsiteY1" fmla="*/ 5906953 h 8389736"/>
              <a:gd name="connsiteX2" fmla="*/ 3439709 w 5613376"/>
              <a:gd name="connsiteY2" fmla="*/ 0 h 8389736"/>
              <a:gd name="connsiteX3" fmla="*/ 5613376 w 5613376"/>
              <a:gd name="connsiteY3" fmla="*/ 3783303 h 8389736"/>
              <a:gd name="connsiteX4" fmla="*/ 5611712 w 5613376"/>
              <a:gd name="connsiteY4" fmla="*/ 8389736 h 8389736"/>
              <a:gd name="connsiteX5" fmla="*/ 516 w 5613376"/>
              <a:gd name="connsiteY5" fmla="*/ 8388900 h 8389736"/>
              <a:gd name="connsiteX0" fmla="*/ 516 w 5613376"/>
              <a:gd name="connsiteY0" fmla="*/ 8388900 h 8389736"/>
              <a:gd name="connsiteX1" fmla="*/ 253 w 5613376"/>
              <a:gd name="connsiteY1" fmla="*/ 5906953 h 8389736"/>
              <a:gd name="connsiteX2" fmla="*/ 3439709 w 5613376"/>
              <a:gd name="connsiteY2" fmla="*/ 0 h 8389736"/>
              <a:gd name="connsiteX3" fmla="*/ 5613376 w 5613376"/>
              <a:gd name="connsiteY3" fmla="*/ 3783303 h 8389736"/>
              <a:gd name="connsiteX4" fmla="*/ 5611712 w 5613376"/>
              <a:gd name="connsiteY4" fmla="*/ 8389736 h 8389736"/>
              <a:gd name="connsiteX5" fmla="*/ 516 w 5613376"/>
              <a:gd name="connsiteY5" fmla="*/ 8388900 h 83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3376" h="8389736">
                <a:moveTo>
                  <a:pt x="516" y="8388900"/>
                </a:moveTo>
                <a:cubicBezTo>
                  <a:pt x="1487" y="7565818"/>
                  <a:pt x="-718" y="6730035"/>
                  <a:pt x="253" y="5906953"/>
                </a:cubicBezTo>
                <a:lnTo>
                  <a:pt x="3439709" y="0"/>
                </a:lnTo>
                <a:lnTo>
                  <a:pt x="5613376" y="3783303"/>
                </a:lnTo>
                <a:cubicBezTo>
                  <a:pt x="5609650" y="5323806"/>
                  <a:pt x="5605913" y="6849233"/>
                  <a:pt x="5611712" y="8389736"/>
                </a:cubicBezTo>
                <a:lnTo>
                  <a:pt x="516" y="8388900"/>
                </a:lnTo>
                <a:close/>
              </a:path>
            </a:pathLst>
          </a:custGeom>
          <a:solidFill>
            <a:srgbClr val="E1346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73C7EF5-0A9C-BA14-596D-23F7A07B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42FDBA-826A-71EB-A57C-FBBE2BCC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Graphics, Kleurrijkheid, schermopname, grafische vormgeving&#10;&#10;Automatisch gegenereerde beschrijving">
            <a:extLst>
              <a:ext uri="{FF2B5EF4-FFF2-40B4-BE49-F238E27FC236}">
                <a16:creationId xmlns:a16="http://schemas.microsoft.com/office/drawing/2014/main" id="{72A6F383-1AAA-8038-9287-2ABC39D7BF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023" y="4187638"/>
            <a:ext cx="5023190" cy="1684246"/>
          </a:xfrm>
          <a:prstGeom prst="rect">
            <a:avLst/>
          </a:prstGeom>
        </p:spPr>
      </p:pic>
      <p:sp>
        <p:nvSpPr>
          <p:cNvPr id="10" name="Titel 15">
            <a:extLst>
              <a:ext uri="{FF2B5EF4-FFF2-40B4-BE49-F238E27FC236}">
                <a16:creationId xmlns:a16="http://schemas.microsoft.com/office/drawing/2014/main" id="{25C52EE2-3C84-E2A7-A11D-14C29358C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723" y="2369575"/>
            <a:ext cx="4946277" cy="2157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header</a:t>
            </a:r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8AE537F3-8458-A04A-14DA-7FAC05B9E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5052" y="6279918"/>
            <a:ext cx="4950947" cy="2480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buNone/>
              <a:defRPr sz="1700"/>
            </a:lvl1pPr>
          </a:lstStyle>
          <a:p>
            <a:pPr lvl="0"/>
            <a:r>
              <a:rPr lang="en-US" noProof="0"/>
              <a:t>Date / Month / Year – City / Country</a:t>
            </a:r>
          </a:p>
        </p:txBody>
      </p:sp>
      <p:sp>
        <p:nvSpPr>
          <p:cNvPr id="12" name="Tijdelijke aanduiding voor inhoud 8">
            <a:extLst>
              <a:ext uri="{FF2B5EF4-FFF2-40B4-BE49-F238E27FC236}">
                <a16:creationId xmlns:a16="http://schemas.microsoft.com/office/drawing/2014/main" id="{C7D8911B-6431-867A-13CB-3D5858A7F44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5052" y="5969992"/>
            <a:ext cx="4950947" cy="250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buNone/>
              <a:defRPr sz="17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 presenter(s) - function / title</a:t>
            </a:r>
          </a:p>
        </p:txBody>
      </p:sp>
    </p:spTree>
    <p:extLst>
      <p:ext uri="{BB962C8B-B14F-4D97-AF65-F5344CB8AC3E}">
        <p14:creationId xmlns:p14="http://schemas.microsoft.com/office/powerpoint/2010/main" val="149093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890E83F6-A1F1-C776-FADA-1494B1F42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46" t="12498" r="3146" b="10801"/>
          <a:stretch/>
        </p:blipFill>
        <p:spPr>
          <a:xfrm>
            <a:off x="1" y="0"/>
            <a:ext cx="12192000" cy="5613376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3F55AC-E691-3091-2909-C6A7C5C39C0C}"/>
              </a:ext>
            </a:extLst>
          </p:cNvPr>
          <p:cNvSpPr/>
          <p:nvPr userDrawn="1"/>
        </p:nvSpPr>
        <p:spPr>
          <a:xfrm>
            <a:off x="4580879" y="1230675"/>
            <a:ext cx="7611121" cy="43966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Driehoek 1">
            <a:extLst>
              <a:ext uri="{FF2B5EF4-FFF2-40B4-BE49-F238E27FC236}">
                <a16:creationId xmlns:a16="http://schemas.microsoft.com/office/drawing/2014/main" id="{1D671F3F-1F89-8741-DF4E-E0263238303A}"/>
              </a:ext>
            </a:extLst>
          </p:cNvPr>
          <p:cNvSpPr/>
          <p:nvPr userDrawn="1"/>
        </p:nvSpPr>
        <p:spPr>
          <a:xfrm rot="5400000">
            <a:off x="1385795" y="-1387637"/>
            <a:ext cx="5613376" cy="838973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610402"/>
              <a:gd name="connsiteY0" fmla="*/ 914400 h 925551"/>
              <a:gd name="connsiteX1" fmla="*/ 530352 w 5610402"/>
              <a:gd name="connsiteY1" fmla="*/ 0 h 925551"/>
              <a:gd name="connsiteX2" fmla="*/ 5610402 w 5610402"/>
              <a:gd name="connsiteY2" fmla="*/ 925551 h 925551"/>
              <a:gd name="connsiteX3" fmla="*/ 0 w 5610402"/>
              <a:gd name="connsiteY3" fmla="*/ 914400 h 925551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5610402 w 5610402"/>
              <a:gd name="connsiteY2" fmla="*/ 8396872 h 8396872"/>
              <a:gd name="connsiteX3" fmla="*/ 0 w 5610402"/>
              <a:gd name="connsiteY3" fmla="*/ 8385721 h 8396872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4444430 w 5610402"/>
              <a:gd name="connsiteY2" fmla="*/ 3909177 h 8396872"/>
              <a:gd name="connsiteX3" fmla="*/ 5610402 w 5610402"/>
              <a:gd name="connsiteY3" fmla="*/ 8396872 h 8396872"/>
              <a:gd name="connsiteX4" fmla="*/ 0 w 5610402"/>
              <a:gd name="connsiteY4" fmla="*/ 8385721 h 8396872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5593006 w 5610402"/>
              <a:gd name="connsiteY2" fmla="*/ 3775362 h 8396872"/>
              <a:gd name="connsiteX3" fmla="*/ 5610402 w 5610402"/>
              <a:gd name="connsiteY3" fmla="*/ 8396872 h 8396872"/>
              <a:gd name="connsiteX4" fmla="*/ 0 w 5610402"/>
              <a:gd name="connsiteY4" fmla="*/ 8385721 h 8396872"/>
              <a:gd name="connsiteX0" fmla="*/ 0 w 5610402"/>
              <a:gd name="connsiteY0" fmla="*/ 8385721 h 8396872"/>
              <a:gd name="connsiteX1" fmla="*/ 1065610 w 5610402"/>
              <a:gd name="connsiteY1" fmla="*/ 5749128 h 8396872"/>
              <a:gd name="connsiteX2" fmla="*/ 3429670 w 5610402"/>
              <a:gd name="connsiteY2" fmla="*/ 0 h 8396872"/>
              <a:gd name="connsiteX3" fmla="*/ 5593006 w 5610402"/>
              <a:gd name="connsiteY3" fmla="*/ 3775362 h 8396872"/>
              <a:gd name="connsiteX4" fmla="*/ 5610402 w 5610402"/>
              <a:gd name="connsiteY4" fmla="*/ 8396872 h 8396872"/>
              <a:gd name="connsiteX5" fmla="*/ 0 w 5610402"/>
              <a:gd name="connsiteY5" fmla="*/ 8385721 h 8396872"/>
              <a:gd name="connsiteX0" fmla="*/ 38361 w 5648763"/>
              <a:gd name="connsiteY0" fmla="*/ 8385721 h 8396872"/>
              <a:gd name="connsiteX1" fmla="*/ 0 w 5648763"/>
              <a:gd name="connsiteY1" fmla="*/ 5938699 h 8396872"/>
              <a:gd name="connsiteX2" fmla="*/ 3468031 w 5648763"/>
              <a:gd name="connsiteY2" fmla="*/ 0 h 8396872"/>
              <a:gd name="connsiteX3" fmla="*/ 5631367 w 5648763"/>
              <a:gd name="connsiteY3" fmla="*/ 3775362 h 8396872"/>
              <a:gd name="connsiteX4" fmla="*/ 5648763 w 5648763"/>
              <a:gd name="connsiteY4" fmla="*/ 8396872 h 8396872"/>
              <a:gd name="connsiteX5" fmla="*/ 38361 w 5648763"/>
              <a:gd name="connsiteY5" fmla="*/ 8385721 h 8396872"/>
              <a:gd name="connsiteX0" fmla="*/ 25663 w 5648763"/>
              <a:gd name="connsiteY0" fmla="*/ 8388896 h 8396872"/>
              <a:gd name="connsiteX1" fmla="*/ 0 w 5648763"/>
              <a:gd name="connsiteY1" fmla="*/ 5938699 h 8396872"/>
              <a:gd name="connsiteX2" fmla="*/ 3468031 w 5648763"/>
              <a:gd name="connsiteY2" fmla="*/ 0 h 8396872"/>
              <a:gd name="connsiteX3" fmla="*/ 5631367 w 5648763"/>
              <a:gd name="connsiteY3" fmla="*/ 3775362 h 8396872"/>
              <a:gd name="connsiteX4" fmla="*/ 5648763 w 5648763"/>
              <a:gd name="connsiteY4" fmla="*/ 8396872 h 8396872"/>
              <a:gd name="connsiteX5" fmla="*/ 25663 w 5648763"/>
              <a:gd name="connsiteY5" fmla="*/ 8388896 h 8396872"/>
              <a:gd name="connsiteX0" fmla="*/ 3438 w 5626538"/>
              <a:gd name="connsiteY0" fmla="*/ 8388896 h 8396872"/>
              <a:gd name="connsiteX1" fmla="*/ 0 w 5626538"/>
              <a:gd name="connsiteY1" fmla="*/ 5916474 h 8396872"/>
              <a:gd name="connsiteX2" fmla="*/ 3445806 w 5626538"/>
              <a:gd name="connsiteY2" fmla="*/ 0 h 8396872"/>
              <a:gd name="connsiteX3" fmla="*/ 5609142 w 5626538"/>
              <a:gd name="connsiteY3" fmla="*/ 3775362 h 8396872"/>
              <a:gd name="connsiteX4" fmla="*/ 5626538 w 5626538"/>
              <a:gd name="connsiteY4" fmla="*/ 8396872 h 8396872"/>
              <a:gd name="connsiteX5" fmla="*/ 3438 w 5626538"/>
              <a:gd name="connsiteY5" fmla="*/ 8388896 h 8396872"/>
              <a:gd name="connsiteX0" fmla="*/ 0 w 5623100"/>
              <a:gd name="connsiteY0" fmla="*/ 8388896 h 8396872"/>
              <a:gd name="connsiteX1" fmla="*/ 6087 w 5623100"/>
              <a:gd name="connsiteY1" fmla="*/ 5916474 h 8396872"/>
              <a:gd name="connsiteX2" fmla="*/ 3442368 w 5623100"/>
              <a:gd name="connsiteY2" fmla="*/ 0 h 8396872"/>
              <a:gd name="connsiteX3" fmla="*/ 5605704 w 5623100"/>
              <a:gd name="connsiteY3" fmla="*/ 3775362 h 8396872"/>
              <a:gd name="connsiteX4" fmla="*/ 5623100 w 5623100"/>
              <a:gd name="connsiteY4" fmla="*/ 8396872 h 8396872"/>
              <a:gd name="connsiteX5" fmla="*/ 0 w 5623100"/>
              <a:gd name="connsiteY5" fmla="*/ 8388896 h 8396872"/>
              <a:gd name="connsiteX0" fmla="*/ 0 w 5623100"/>
              <a:gd name="connsiteY0" fmla="*/ 8388896 h 8396872"/>
              <a:gd name="connsiteX1" fmla="*/ 2912 w 5623100"/>
              <a:gd name="connsiteY1" fmla="*/ 5919649 h 8396872"/>
              <a:gd name="connsiteX2" fmla="*/ 3442368 w 5623100"/>
              <a:gd name="connsiteY2" fmla="*/ 0 h 8396872"/>
              <a:gd name="connsiteX3" fmla="*/ 5605704 w 5623100"/>
              <a:gd name="connsiteY3" fmla="*/ 3775362 h 8396872"/>
              <a:gd name="connsiteX4" fmla="*/ 5623100 w 5623100"/>
              <a:gd name="connsiteY4" fmla="*/ 8396872 h 8396872"/>
              <a:gd name="connsiteX5" fmla="*/ 0 w 5623100"/>
              <a:gd name="connsiteY5" fmla="*/ 8388896 h 8396872"/>
              <a:gd name="connsiteX0" fmla="*/ 0 w 5623449"/>
              <a:gd name="connsiteY0" fmla="*/ 8388896 h 8396872"/>
              <a:gd name="connsiteX1" fmla="*/ 2912 w 5623449"/>
              <a:gd name="connsiteY1" fmla="*/ 5919649 h 8396872"/>
              <a:gd name="connsiteX2" fmla="*/ 3442368 w 5623449"/>
              <a:gd name="connsiteY2" fmla="*/ 0 h 8396872"/>
              <a:gd name="connsiteX3" fmla="*/ 5621579 w 5623449"/>
              <a:gd name="connsiteY3" fmla="*/ 3810287 h 8396872"/>
              <a:gd name="connsiteX4" fmla="*/ 5623100 w 5623449"/>
              <a:gd name="connsiteY4" fmla="*/ 8396872 h 8396872"/>
              <a:gd name="connsiteX5" fmla="*/ 0 w 5623449"/>
              <a:gd name="connsiteY5" fmla="*/ 8388896 h 8396872"/>
              <a:gd name="connsiteX0" fmla="*/ 0 w 5629191"/>
              <a:gd name="connsiteY0" fmla="*/ 8388896 h 8396872"/>
              <a:gd name="connsiteX1" fmla="*/ 2912 w 5629191"/>
              <a:gd name="connsiteY1" fmla="*/ 5919649 h 8396872"/>
              <a:gd name="connsiteX2" fmla="*/ 3442368 w 5629191"/>
              <a:gd name="connsiteY2" fmla="*/ 0 h 8396872"/>
              <a:gd name="connsiteX3" fmla="*/ 5627932 w 5629191"/>
              <a:gd name="connsiteY3" fmla="*/ 3810287 h 8396872"/>
              <a:gd name="connsiteX4" fmla="*/ 5623100 w 5629191"/>
              <a:gd name="connsiteY4" fmla="*/ 8396872 h 8396872"/>
              <a:gd name="connsiteX5" fmla="*/ 0 w 5629191"/>
              <a:gd name="connsiteY5" fmla="*/ 8388896 h 8396872"/>
              <a:gd name="connsiteX0" fmla="*/ 0 w 5629194"/>
              <a:gd name="connsiteY0" fmla="*/ 8388896 h 8396872"/>
              <a:gd name="connsiteX1" fmla="*/ 2912 w 5629194"/>
              <a:gd name="connsiteY1" fmla="*/ 5919649 h 8396872"/>
              <a:gd name="connsiteX2" fmla="*/ 3442368 w 5629194"/>
              <a:gd name="connsiteY2" fmla="*/ 0 h 8396872"/>
              <a:gd name="connsiteX3" fmla="*/ 5627935 w 5629194"/>
              <a:gd name="connsiteY3" fmla="*/ 3807112 h 8396872"/>
              <a:gd name="connsiteX4" fmla="*/ 5623100 w 5629194"/>
              <a:gd name="connsiteY4" fmla="*/ 8396872 h 8396872"/>
              <a:gd name="connsiteX5" fmla="*/ 0 w 5629194"/>
              <a:gd name="connsiteY5" fmla="*/ 8388896 h 8396872"/>
              <a:gd name="connsiteX0" fmla="*/ 0 w 5623454"/>
              <a:gd name="connsiteY0" fmla="*/ 8388896 h 8396872"/>
              <a:gd name="connsiteX1" fmla="*/ 2912 w 5623454"/>
              <a:gd name="connsiteY1" fmla="*/ 5919649 h 8396872"/>
              <a:gd name="connsiteX2" fmla="*/ 3442368 w 5623454"/>
              <a:gd name="connsiteY2" fmla="*/ 0 h 8396872"/>
              <a:gd name="connsiteX3" fmla="*/ 5621585 w 5623454"/>
              <a:gd name="connsiteY3" fmla="*/ 3803937 h 8396872"/>
              <a:gd name="connsiteX4" fmla="*/ 5623100 w 5623454"/>
              <a:gd name="connsiteY4" fmla="*/ 8396872 h 8396872"/>
              <a:gd name="connsiteX5" fmla="*/ 0 w 5623454"/>
              <a:gd name="connsiteY5" fmla="*/ 8388896 h 8396872"/>
              <a:gd name="connsiteX0" fmla="*/ 516 w 5623970"/>
              <a:gd name="connsiteY0" fmla="*/ 8388896 h 8396872"/>
              <a:gd name="connsiteX1" fmla="*/ 253 w 5623970"/>
              <a:gd name="connsiteY1" fmla="*/ 5929174 h 8396872"/>
              <a:gd name="connsiteX2" fmla="*/ 3442884 w 5623970"/>
              <a:gd name="connsiteY2" fmla="*/ 0 h 8396872"/>
              <a:gd name="connsiteX3" fmla="*/ 5622101 w 5623970"/>
              <a:gd name="connsiteY3" fmla="*/ 3803937 h 8396872"/>
              <a:gd name="connsiteX4" fmla="*/ 5623616 w 5623970"/>
              <a:gd name="connsiteY4" fmla="*/ 8396872 h 8396872"/>
              <a:gd name="connsiteX5" fmla="*/ 516 w 5623970"/>
              <a:gd name="connsiteY5" fmla="*/ 8388896 h 8396872"/>
              <a:gd name="connsiteX0" fmla="*/ 516 w 5623970"/>
              <a:gd name="connsiteY0" fmla="*/ 8398421 h 8398421"/>
              <a:gd name="connsiteX1" fmla="*/ 253 w 5623970"/>
              <a:gd name="connsiteY1" fmla="*/ 5929174 h 8398421"/>
              <a:gd name="connsiteX2" fmla="*/ 3442884 w 5623970"/>
              <a:gd name="connsiteY2" fmla="*/ 0 h 8398421"/>
              <a:gd name="connsiteX3" fmla="*/ 5622101 w 5623970"/>
              <a:gd name="connsiteY3" fmla="*/ 3803937 h 8398421"/>
              <a:gd name="connsiteX4" fmla="*/ 5623616 w 5623970"/>
              <a:gd name="connsiteY4" fmla="*/ 8396872 h 8398421"/>
              <a:gd name="connsiteX5" fmla="*/ 516 w 5623970"/>
              <a:gd name="connsiteY5" fmla="*/ 8398421 h 8398421"/>
              <a:gd name="connsiteX0" fmla="*/ 516 w 5626781"/>
              <a:gd name="connsiteY0" fmla="*/ 8398421 h 8398421"/>
              <a:gd name="connsiteX1" fmla="*/ 253 w 5626781"/>
              <a:gd name="connsiteY1" fmla="*/ 5929174 h 8398421"/>
              <a:gd name="connsiteX2" fmla="*/ 3442884 w 5626781"/>
              <a:gd name="connsiteY2" fmla="*/ 0 h 8398421"/>
              <a:gd name="connsiteX3" fmla="*/ 5625279 w 5626781"/>
              <a:gd name="connsiteY3" fmla="*/ 3807112 h 8398421"/>
              <a:gd name="connsiteX4" fmla="*/ 5623616 w 5626781"/>
              <a:gd name="connsiteY4" fmla="*/ 8396872 h 8398421"/>
              <a:gd name="connsiteX5" fmla="*/ 516 w 5626781"/>
              <a:gd name="connsiteY5" fmla="*/ 8398421 h 8398421"/>
              <a:gd name="connsiteX0" fmla="*/ 516 w 5626781"/>
              <a:gd name="connsiteY0" fmla="*/ 8398421 h 8398421"/>
              <a:gd name="connsiteX1" fmla="*/ 253 w 5626781"/>
              <a:gd name="connsiteY1" fmla="*/ 5929174 h 8398421"/>
              <a:gd name="connsiteX2" fmla="*/ 3449234 w 5626781"/>
              <a:gd name="connsiteY2" fmla="*/ 0 h 8398421"/>
              <a:gd name="connsiteX3" fmla="*/ 5625279 w 5626781"/>
              <a:gd name="connsiteY3" fmla="*/ 3807112 h 8398421"/>
              <a:gd name="connsiteX4" fmla="*/ 5623616 w 5626781"/>
              <a:gd name="connsiteY4" fmla="*/ 8396872 h 8398421"/>
              <a:gd name="connsiteX5" fmla="*/ 516 w 5626781"/>
              <a:gd name="connsiteY5" fmla="*/ 8398421 h 8398421"/>
              <a:gd name="connsiteX0" fmla="*/ 516 w 5626781"/>
              <a:gd name="connsiteY0" fmla="*/ 8401596 h 8401596"/>
              <a:gd name="connsiteX1" fmla="*/ 253 w 5626781"/>
              <a:gd name="connsiteY1" fmla="*/ 59323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401596 h 8401596"/>
              <a:gd name="connsiteX1" fmla="*/ 253 w 5626781"/>
              <a:gd name="connsiteY1" fmla="*/ 59196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401596 h 8401596"/>
              <a:gd name="connsiteX1" fmla="*/ 253 w 5626781"/>
              <a:gd name="connsiteY1" fmla="*/ 59196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395248 h 8395248"/>
              <a:gd name="connsiteX1" fmla="*/ 253 w 5626781"/>
              <a:gd name="connsiteY1" fmla="*/ 5913301 h 8395248"/>
              <a:gd name="connsiteX2" fmla="*/ 3442884 w 5626781"/>
              <a:gd name="connsiteY2" fmla="*/ 0 h 8395248"/>
              <a:gd name="connsiteX3" fmla="*/ 5625279 w 5626781"/>
              <a:gd name="connsiteY3" fmla="*/ 3803939 h 8395248"/>
              <a:gd name="connsiteX4" fmla="*/ 5623616 w 5626781"/>
              <a:gd name="connsiteY4" fmla="*/ 8393699 h 8395248"/>
              <a:gd name="connsiteX5" fmla="*/ 516 w 5626781"/>
              <a:gd name="connsiteY5" fmla="*/ 8395248 h 8395248"/>
              <a:gd name="connsiteX0" fmla="*/ 516 w 5626781"/>
              <a:gd name="connsiteY0" fmla="*/ 8388900 h 8388900"/>
              <a:gd name="connsiteX1" fmla="*/ 253 w 5626781"/>
              <a:gd name="connsiteY1" fmla="*/ 5906953 h 8388900"/>
              <a:gd name="connsiteX2" fmla="*/ 3439709 w 5626781"/>
              <a:gd name="connsiteY2" fmla="*/ 0 h 8388900"/>
              <a:gd name="connsiteX3" fmla="*/ 5625279 w 5626781"/>
              <a:gd name="connsiteY3" fmla="*/ 3797591 h 8388900"/>
              <a:gd name="connsiteX4" fmla="*/ 5623616 w 5626781"/>
              <a:gd name="connsiteY4" fmla="*/ 8387351 h 8388900"/>
              <a:gd name="connsiteX5" fmla="*/ 516 w 5626781"/>
              <a:gd name="connsiteY5" fmla="*/ 8388900 h 8388900"/>
              <a:gd name="connsiteX0" fmla="*/ 516 w 5626153"/>
              <a:gd name="connsiteY0" fmla="*/ 8388900 h 8389736"/>
              <a:gd name="connsiteX1" fmla="*/ 253 w 5626153"/>
              <a:gd name="connsiteY1" fmla="*/ 5906953 h 8389736"/>
              <a:gd name="connsiteX2" fmla="*/ 3439709 w 5626153"/>
              <a:gd name="connsiteY2" fmla="*/ 0 h 8389736"/>
              <a:gd name="connsiteX3" fmla="*/ 5625279 w 5626153"/>
              <a:gd name="connsiteY3" fmla="*/ 3797591 h 8389736"/>
              <a:gd name="connsiteX4" fmla="*/ 5611712 w 5626153"/>
              <a:gd name="connsiteY4" fmla="*/ 8389736 h 8389736"/>
              <a:gd name="connsiteX5" fmla="*/ 516 w 5626153"/>
              <a:gd name="connsiteY5" fmla="*/ 8388900 h 8389736"/>
              <a:gd name="connsiteX0" fmla="*/ 516 w 5614878"/>
              <a:gd name="connsiteY0" fmla="*/ 8388900 h 8389736"/>
              <a:gd name="connsiteX1" fmla="*/ 253 w 5614878"/>
              <a:gd name="connsiteY1" fmla="*/ 5906953 h 8389736"/>
              <a:gd name="connsiteX2" fmla="*/ 3439709 w 5614878"/>
              <a:gd name="connsiteY2" fmla="*/ 0 h 8389736"/>
              <a:gd name="connsiteX3" fmla="*/ 5613376 w 5614878"/>
              <a:gd name="connsiteY3" fmla="*/ 3783303 h 8389736"/>
              <a:gd name="connsiteX4" fmla="*/ 5611712 w 5614878"/>
              <a:gd name="connsiteY4" fmla="*/ 8389736 h 8389736"/>
              <a:gd name="connsiteX5" fmla="*/ 516 w 5614878"/>
              <a:gd name="connsiteY5" fmla="*/ 8388900 h 8389736"/>
              <a:gd name="connsiteX0" fmla="*/ 516 w 5613376"/>
              <a:gd name="connsiteY0" fmla="*/ 8388900 h 8389736"/>
              <a:gd name="connsiteX1" fmla="*/ 253 w 5613376"/>
              <a:gd name="connsiteY1" fmla="*/ 5906953 h 8389736"/>
              <a:gd name="connsiteX2" fmla="*/ 3439709 w 5613376"/>
              <a:gd name="connsiteY2" fmla="*/ 0 h 8389736"/>
              <a:gd name="connsiteX3" fmla="*/ 5613376 w 5613376"/>
              <a:gd name="connsiteY3" fmla="*/ 3783303 h 8389736"/>
              <a:gd name="connsiteX4" fmla="*/ 5611712 w 5613376"/>
              <a:gd name="connsiteY4" fmla="*/ 8389736 h 8389736"/>
              <a:gd name="connsiteX5" fmla="*/ 516 w 5613376"/>
              <a:gd name="connsiteY5" fmla="*/ 8388900 h 8389736"/>
              <a:gd name="connsiteX0" fmla="*/ 516 w 5613376"/>
              <a:gd name="connsiteY0" fmla="*/ 8388900 h 8389736"/>
              <a:gd name="connsiteX1" fmla="*/ 253 w 5613376"/>
              <a:gd name="connsiteY1" fmla="*/ 5906953 h 8389736"/>
              <a:gd name="connsiteX2" fmla="*/ 3439709 w 5613376"/>
              <a:gd name="connsiteY2" fmla="*/ 0 h 8389736"/>
              <a:gd name="connsiteX3" fmla="*/ 5613376 w 5613376"/>
              <a:gd name="connsiteY3" fmla="*/ 3783303 h 8389736"/>
              <a:gd name="connsiteX4" fmla="*/ 5611712 w 5613376"/>
              <a:gd name="connsiteY4" fmla="*/ 8389736 h 8389736"/>
              <a:gd name="connsiteX5" fmla="*/ 516 w 5613376"/>
              <a:gd name="connsiteY5" fmla="*/ 8388900 h 83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3376" h="8389736">
                <a:moveTo>
                  <a:pt x="516" y="8388900"/>
                </a:moveTo>
                <a:cubicBezTo>
                  <a:pt x="1487" y="7565818"/>
                  <a:pt x="-718" y="6730035"/>
                  <a:pt x="253" y="5906953"/>
                </a:cubicBezTo>
                <a:lnTo>
                  <a:pt x="3439709" y="0"/>
                </a:lnTo>
                <a:lnTo>
                  <a:pt x="5613376" y="3783303"/>
                </a:lnTo>
                <a:cubicBezTo>
                  <a:pt x="5609650" y="5323806"/>
                  <a:pt x="5605913" y="6849233"/>
                  <a:pt x="5611712" y="8389736"/>
                </a:cubicBezTo>
                <a:lnTo>
                  <a:pt x="516" y="8388900"/>
                </a:lnTo>
                <a:close/>
              </a:path>
            </a:pathLst>
          </a:custGeom>
          <a:solidFill>
            <a:srgbClr val="3360A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73C7EF5-0A9C-BA14-596D-23F7A07B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42FDBA-826A-71EB-A57C-FBBE2BCC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Graphics, Kleurrijkheid, schermopname, grafische vormgeving&#10;&#10;Automatisch gegenereerde beschrijving">
            <a:extLst>
              <a:ext uri="{FF2B5EF4-FFF2-40B4-BE49-F238E27FC236}">
                <a16:creationId xmlns:a16="http://schemas.microsoft.com/office/drawing/2014/main" id="{72A6F383-1AAA-8038-9287-2ABC39D7BF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023" y="4187638"/>
            <a:ext cx="5023190" cy="1684246"/>
          </a:xfrm>
          <a:prstGeom prst="rect">
            <a:avLst/>
          </a:prstGeom>
        </p:spPr>
      </p:pic>
      <p:sp>
        <p:nvSpPr>
          <p:cNvPr id="10" name="Titel 15">
            <a:extLst>
              <a:ext uri="{FF2B5EF4-FFF2-40B4-BE49-F238E27FC236}">
                <a16:creationId xmlns:a16="http://schemas.microsoft.com/office/drawing/2014/main" id="{25C52EE2-3C84-E2A7-A11D-14C29358C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723" y="2369575"/>
            <a:ext cx="4946277" cy="2157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header</a:t>
            </a:r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8AE537F3-8458-A04A-14DA-7FAC05B9E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5052" y="6279918"/>
            <a:ext cx="4950947" cy="2480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buNone/>
              <a:defRPr sz="1700"/>
            </a:lvl1pPr>
          </a:lstStyle>
          <a:p>
            <a:pPr lvl="0"/>
            <a:r>
              <a:rPr lang="en-US" noProof="0"/>
              <a:t>Date / Month / Year – City / Country</a:t>
            </a:r>
          </a:p>
        </p:txBody>
      </p:sp>
      <p:sp>
        <p:nvSpPr>
          <p:cNvPr id="12" name="Tijdelijke aanduiding voor inhoud 8">
            <a:extLst>
              <a:ext uri="{FF2B5EF4-FFF2-40B4-BE49-F238E27FC236}">
                <a16:creationId xmlns:a16="http://schemas.microsoft.com/office/drawing/2014/main" id="{C7D8911B-6431-867A-13CB-3D5858A7F44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5052" y="5969992"/>
            <a:ext cx="4950947" cy="250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buNone/>
              <a:defRPr sz="17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 presenter(s) - function / title</a:t>
            </a:r>
          </a:p>
        </p:txBody>
      </p:sp>
    </p:spTree>
    <p:extLst>
      <p:ext uri="{BB962C8B-B14F-4D97-AF65-F5344CB8AC3E}">
        <p14:creationId xmlns:p14="http://schemas.microsoft.com/office/powerpoint/2010/main" val="2880350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1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running in a field with a kite&#10;&#10;Description automatically generated">
            <a:extLst>
              <a:ext uri="{FF2B5EF4-FFF2-40B4-BE49-F238E27FC236}">
                <a16:creationId xmlns:a16="http://schemas.microsoft.com/office/drawing/2014/main" id="{07C86BAA-B53F-25D6-1AC7-AB797990D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" t="23177" r="29643" b="19271"/>
          <a:stretch/>
        </p:blipFill>
        <p:spPr>
          <a:xfrm>
            <a:off x="0" y="0"/>
            <a:ext cx="12192000" cy="5613376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B3F55AC-E691-3091-2909-C6A7C5C39C0C}"/>
              </a:ext>
            </a:extLst>
          </p:cNvPr>
          <p:cNvSpPr/>
          <p:nvPr userDrawn="1"/>
        </p:nvSpPr>
        <p:spPr>
          <a:xfrm>
            <a:off x="4580879" y="1230675"/>
            <a:ext cx="7611121" cy="43966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Driehoek 1">
            <a:extLst>
              <a:ext uri="{FF2B5EF4-FFF2-40B4-BE49-F238E27FC236}">
                <a16:creationId xmlns:a16="http://schemas.microsoft.com/office/drawing/2014/main" id="{1D671F3F-1F89-8741-DF4E-E0263238303A}"/>
              </a:ext>
            </a:extLst>
          </p:cNvPr>
          <p:cNvSpPr/>
          <p:nvPr userDrawn="1"/>
        </p:nvSpPr>
        <p:spPr>
          <a:xfrm rot="5400000">
            <a:off x="1385795" y="-1387637"/>
            <a:ext cx="5613376" cy="838973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610402"/>
              <a:gd name="connsiteY0" fmla="*/ 914400 h 925551"/>
              <a:gd name="connsiteX1" fmla="*/ 530352 w 5610402"/>
              <a:gd name="connsiteY1" fmla="*/ 0 h 925551"/>
              <a:gd name="connsiteX2" fmla="*/ 5610402 w 5610402"/>
              <a:gd name="connsiteY2" fmla="*/ 925551 h 925551"/>
              <a:gd name="connsiteX3" fmla="*/ 0 w 5610402"/>
              <a:gd name="connsiteY3" fmla="*/ 914400 h 925551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5610402 w 5610402"/>
              <a:gd name="connsiteY2" fmla="*/ 8396872 h 8396872"/>
              <a:gd name="connsiteX3" fmla="*/ 0 w 5610402"/>
              <a:gd name="connsiteY3" fmla="*/ 8385721 h 8396872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4444430 w 5610402"/>
              <a:gd name="connsiteY2" fmla="*/ 3909177 h 8396872"/>
              <a:gd name="connsiteX3" fmla="*/ 5610402 w 5610402"/>
              <a:gd name="connsiteY3" fmla="*/ 8396872 h 8396872"/>
              <a:gd name="connsiteX4" fmla="*/ 0 w 5610402"/>
              <a:gd name="connsiteY4" fmla="*/ 8385721 h 8396872"/>
              <a:gd name="connsiteX0" fmla="*/ 0 w 5610402"/>
              <a:gd name="connsiteY0" fmla="*/ 8385721 h 8396872"/>
              <a:gd name="connsiteX1" fmla="*/ 3429670 w 5610402"/>
              <a:gd name="connsiteY1" fmla="*/ 0 h 8396872"/>
              <a:gd name="connsiteX2" fmla="*/ 5593006 w 5610402"/>
              <a:gd name="connsiteY2" fmla="*/ 3775362 h 8396872"/>
              <a:gd name="connsiteX3" fmla="*/ 5610402 w 5610402"/>
              <a:gd name="connsiteY3" fmla="*/ 8396872 h 8396872"/>
              <a:gd name="connsiteX4" fmla="*/ 0 w 5610402"/>
              <a:gd name="connsiteY4" fmla="*/ 8385721 h 8396872"/>
              <a:gd name="connsiteX0" fmla="*/ 0 w 5610402"/>
              <a:gd name="connsiteY0" fmla="*/ 8385721 h 8396872"/>
              <a:gd name="connsiteX1" fmla="*/ 1065610 w 5610402"/>
              <a:gd name="connsiteY1" fmla="*/ 5749128 h 8396872"/>
              <a:gd name="connsiteX2" fmla="*/ 3429670 w 5610402"/>
              <a:gd name="connsiteY2" fmla="*/ 0 h 8396872"/>
              <a:gd name="connsiteX3" fmla="*/ 5593006 w 5610402"/>
              <a:gd name="connsiteY3" fmla="*/ 3775362 h 8396872"/>
              <a:gd name="connsiteX4" fmla="*/ 5610402 w 5610402"/>
              <a:gd name="connsiteY4" fmla="*/ 8396872 h 8396872"/>
              <a:gd name="connsiteX5" fmla="*/ 0 w 5610402"/>
              <a:gd name="connsiteY5" fmla="*/ 8385721 h 8396872"/>
              <a:gd name="connsiteX0" fmla="*/ 38361 w 5648763"/>
              <a:gd name="connsiteY0" fmla="*/ 8385721 h 8396872"/>
              <a:gd name="connsiteX1" fmla="*/ 0 w 5648763"/>
              <a:gd name="connsiteY1" fmla="*/ 5938699 h 8396872"/>
              <a:gd name="connsiteX2" fmla="*/ 3468031 w 5648763"/>
              <a:gd name="connsiteY2" fmla="*/ 0 h 8396872"/>
              <a:gd name="connsiteX3" fmla="*/ 5631367 w 5648763"/>
              <a:gd name="connsiteY3" fmla="*/ 3775362 h 8396872"/>
              <a:gd name="connsiteX4" fmla="*/ 5648763 w 5648763"/>
              <a:gd name="connsiteY4" fmla="*/ 8396872 h 8396872"/>
              <a:gd name="connsiteX5" fmla="*/ 38361 w 5648763"/>
              <a:gd name="connsiteY5" fmla="*/ 8385721 h 8396872"/>
              <a:gd name="connsiteX0" fmla="*/ 25663 w 5648763"/>
              <a:gd name="connsiteY0" fmla="*/ 8388896 h 8396872"/>
              <a:gd name="connsiteX1" fmla="*/ 0 w 5648763"/>
              <a:gd name="connsiteY1" fmla="*/ 5938699 h 8396872"/>
              <a:gd name="connsiteX2" fmla="*/ 3468031 w 5648763"/>
              <a:gd name="connsiteY2" fmla="*/ 0 h 8396872"/>
              <a:gd name="connsiteX3" fmla="*/ 5631367 w 5648763"/>
              <a:gd name="connsiteY3" fmla="*/ 3775362 h 8396872"/>
              <a:gd name="connsiteX4" fmla="*/ 5648763 w 5648763"/>
              <a:gd name="connsiteY4" fmla="*/ 8396872 h 8396872"/>
              <a:gd name="connsiteX5" fmla="*/ 25663 w 5648763"/>
              <a:gd name="connsiteY5" fmla="*/ 8388896 h 8396872"/>
              <a:gd name="connsiteX0" fmla="*/ 3438 w 5626538"/>
              <a:gd name="connsiteY0" fmla="*/ 8388896 h 8396872"/>
              <a:gd name="connsiteX1" fmla="*/ 0 w 5626538"/>
              <a:gd name="connsiteY1" fmla="*/ 5916474 h 8396872"/>
              <a:gd name="connsiteX2" fmla="*/ 3445806 w 5626538"/>
              <a:gd name="connsiteY2" fmla="*/ 0 h 8396872"/>
              <a:gd name="connsiteX3" fmla="*/ 5609142 w 5626538"/>
              <a:gd name="connsiteY3" fmla="*/ 3775362 h 8396872"/>
              <a:gd name="connsiteX4" fmla="*/ 5626538 w 5626538"/>
              <a:gd name="connsiteY4" fmla="*/ 8396872 h 8396872"/>
              <a:gd name="connsiteX5" fmla="*/ 3438 w 5626538"/>
              <a:gd name="connsiteY5" fmla="*/ 8388896 h 8396872"/>
              <a:gd name="connsiteX0" fmla="*/ 0 w 5623100"/>
              <a:gd name="connsiteY0" fmla="*/ 8388896 h 8396872"/>
              <a:gd name="connsiteX1" fmla="*/ 6087 w 5623100"/>
              <a:gd name="connsiteY1" fmla="*/ 5916474 h 8396872"/>
              <a:gd name="connsiteX2" fmla="*/ 3442368 w 5623100"/>
              <a:gd name="connsiteY2" fmla="*/ 0 h 8396872"/>
              <a:gd name="connsiteX3" fmla="*/ 5605704 w 5623100"/>
              <a:gd name="connsiteY3" fmla="*/ 3775362 h 8396872"/>
              <a:gd name="connsiteX4" fmla="*/ 5623100 w 5623100"/>
              <a:gd name="connsiteY4" fmla="*/ 8396872 h 8396872"/>
              <a:gd name="connsiteX5" fmla="*/ 0 w 5623100"/>
              <a:gd name="connsiteY5" fmla="*/ 8388896 h 8396872"/>
              <a:gd name="connsiteX0" fmla="*/ 0 w 5623100"/>
              <a:gd name="connsiteY0" fmla="*/ 8388896 h 8396872"/>
              <a:gd name="connsiteX1" fmla="*/ 2912 w 5623100"/>
              <a:gd name="connsiteY1" fmla="*/ 5919649 h 8396872"/>
              <a:gd name="connsiteX2" fmla="*/ 3442368 w 5623100"/>
              <a:gd name="connsiteY2" fmla="*/ 0 h 8396872"/>
              <a:gd name="connsiteX3" fmla="*/ 5605704 w 5623100"/>
              <a:gd name="connsiteY3" fmla="*/ 3775362 h 8396872"/>
              <a:gd name="connsiteX4" fmla="*/ 5623100 w 5623100"/>
              <a:gd name="connsiteY4" fmla="*/ 8396872 h 8396872"/>
              <a:gd name="connsiteX5" fmla="*/ 0 w 5623100"/>
              <a:gd name="connsiteY5" fmla="*/ 8388896 h 8396872"/>
              <a:gd name="connsiteX0" fmla="*/ 0 w 5623449"/>
              <a:gd name="connsiteY0" fmla="*/ 8388896 h 8396872"/>
              <a:gd name="connsiteX1" fmla="*/ 2912 w 5623449"/>
              <a:gd name="connsiteY1" fmla="*/ 5919649 h 8396872"/>
              <a:gd name="connsiteX2" fmla="*/ 3442368 w 5623449"/>
              <a:gd name="connsiteY2" fmla="*/ 0 h 8396872"/>
              <a:gd name="connsiteX3" fmla="*/ 5621579 w 5623449"/>
              <a:gd name="connsiteY3" fmla="*/ 3810287 h 8396872"/>
              <a:gd name="connsiteX4" fmla="*/ 5623100 w 5623449"/>
              <a:gd name="connsiteY4" fmla="*/ 8396872 h 8396872"/>
              <a:gd name="connsiteX5" fmla="*/ 0 w 5623449"/>
              <a:gd name="connsiteY5" fmla="*/ 8388896 h 8396872"/>
              <a:gd name="connsiteX0" fmla="*/ 0 w 5629191"/>
              <a:gd name="connsiteY0" fmla="*/ 8388896 h 8396872"/>
              <a:gd name="connsiteX1" fmla="*/ 2912 w 5629191"/>
              <a:gd name="connsiteY1" fmla="*/ 5919649 h 8396872"/>
              <a:gd name="connsiteX2" fmla="*/ 3442368 w 5629191"/>
              <a:gd name="connsiteY2" fmla="*/ 0 h 8396872"/>
              <a:gd name="connsiteX3" fmla="*/ 5627932 w 5629191"/>
              <a:gd name="connsiteY3" fmla="*/ 3810287 h 8396872"/>
              <a:gd name="connsiteX4" fmla="*/ 5623100 w 5629191"/>
              <a:gd name="connsiteY4" fmla="*/ 8396872 h 8396872"/>
              <a:gd name="connsiteX5" fmla="*/ 0 w 5629191"/>
              <a:gd name="connsiteY5" fmla="*/ 8388896 h 8396872"/>
              <a:gd name="connsiteX0" fmla="*/ 0 w 5629194"/>
              <a:gd name="connsiteY0" fmla="*/ 8388896 h 8396872"/>
              <a:gd name="connsiteX1" fmla="*/ 2912 w 5629194"/>
              <a:gd name="connsiteY1" fmla="*/ 5919649 h 8396872"/>
              <a:gd name="connsiteX2" fmla="*/ 3442368 w 5629194"/>
              <a:gd name="connsiteY2" fmla="*/ 0 h 8396872"/>
              <a:gd name="connsiteX3" fmla="*/ 5627935 w 5629194"/>
              <a:gd name="connsiteY3" fmla="*/ 3807112 h 8396872"/>
              <a:gd name="connsiteX4" fmla="*/ 5623100 w 5629194"/>
              <a:gd name="connsiteY4" fmla="*/ 8396872 h 8396872"/>
              <a:gd name="connsiteX5" fmla="*/ 0 w 5629194"/>
              <a:gd name="connsiteY5" fmla="*/ 8388896 h 8396872"/>
              <a:gd name="connsiteX0" fmla="*/ 0 w 5623454"/>
              <a:gd name="connsiteY0" fmla="*/ 8388896 h 8396872"/>
              <a:gd name="connsiteX1" fmla="*/ 2912 w 5623454"/>
              <a:gd name="connsiteY1" fmla="*/ 5919649 h 8396872"/>
              <a:gd name="connsiteX2" fmla="*/ 3442368 w 5623454"/>
              <a:gd name="connsiteY2" fmla="*/ 0 h 8396872"/>
              <a:gd name="connsiteX3" fmla="*/ 5621585 w 5623454"/>
              <a:gd name="connsiteY3" fmla="*/ 3803937 h 8396872"/>
              <a:gd name="connsiteX4" fmla="*/ 5623100 w 5623454"/>
              <a:gd name="connsiteY4" fmla="*/ 8396872 h 8396872"/>
              <a:gd name="connsiteX5" fmla="*/ 0 w 5623454"/>
              <a:gd name="connsiteY5" fmla="*/ 8388896 h 8396872"/>
              <a:gd name="connsiteX0" fmla="*/ 516 w 5623970"/>
              <a:gd name="connsiteY0" fmla="*/ 8388896 h 8396872"/>
              <a:gd name="connsiteX1" fmla="*/ 253 w 5623970"/>
              <a:gd name="connsiteY1" fmla="*/ 5929174 h 8396872"/>
              <a:gd name="connsiteX2" fmla="*/ 3442884 w 5623970"/>
              <a:gd name="connsiteY2" fmla="*/ 0 h 8396872"/>
              <a:gd name="connsiteX3" fmla="*/ 5622101 w 5623970"/>
              <a:gd name="connsiteY3" fmla="*/ 3803937 h 8396872"/>
              <a:gd name="connsiteX4" fmla="*/ 5623616 w 5623970"/>
              <a:gd name="connsiteY4" fmla="*/ 8396872 h 8396872"/>
              <a:gd name="connsiteX5" fmla="*/ 516 w 5623970"/>
              <a:gd name="connsiteY5" fmla="*/ 8388896 h 8396872"/>
              <a:gd name="connsiteX0" fmla="*/ 516 w 5623970"/>
              <a:gd name="connsiteY0" fmla="*/ 8398421 h 8398421"/>
              <a:gd name="connsiteX1" fmla="*/ 253 w 5623970"/>
              <a:gd name="connsiteY1" fmla="*/ 5929174 h 8398421"/>
              <a:gd name="connsiteX2" fmla="*/ 3442884 w 5623970"/>
              <a:gd name="connsiteY2" fmla="*/ 0 h 8398421"/>
              <a:gd name="connsiteX3" fmla="*/ 5622101 w 5623970"/>
              <a:gd name="connsiteY3" fmla="*/ 3803937 h 8398421"/>
              <a:gd name="connsiteX4" fmla="*/ 5623616 w 5623970"/>
              <a:gd name="connsiteY4" fmla="*/ 8396872 h 8398421"/>
              <a:gd name="connsiteX5" fmla="*/ 516 w 5623970"/>
              <a:gd name="connsiteY5" fmla="*/ 8398421 h 8398421"/>
              <a:gd name="connsiteX0" fmla="*/ 516 w 5626781"/>
              <a:gd name="connsiteY0" fmla="*/ 8398421 h 8398421"/>
              <a:gd name="connsiteX1" fmla="*/ 253 w 5626781"/>
              <a:gd name="connsiteY1" fmla="*/ 5929174 h 8398421"/>
              <a:gd name="connsiteX2" fmla="*/ 3442884 w 5626781"/>
              <a:gd name="connsiteY2" fmla="*/ 0 h 8398421"/>
              <a:gd name="connsiteX3" fmla="*/ 5625279 w 5626781"/>
              <a:gd name="connsiteY3" fmla="*/ 3807112 h 8398421"/>
              <a:gd name="connsiteX4" fmla="*/ 5623616 w 5626781"/>
              <a:gd name="connsiteY4" fmla="*/ 8396872 h 8398421"/>
              <a:gd name="connsiteX5" fmla="*/ 516 w 5626781"/>
              <a:gd name="connsiteY5" fmla="*/ 8398421 h 8398421"/>
              <a:gd name="connsiteX0" fmla="*/ 516 w 5626781"/>
              <a:gd name="connsiteY0" fmla="*/ 8398421 h 8398421"/>
              <a:gd name="connsiteX1" fmla="*/ 253 w 5626781"/>
              <a:gd name="connsiteY1" fmla="*/ 5929174 h 8398421"/>
              <a:gd name="connsiteX2" fmla="*/ 3449234 w 5626781"/>
              <a:gd name="connsiteY2" fmla="*/ 0 h 8398421"/>
              <a:gd name="connsiteX3" fmla="*/ 5625279 w 5626781"/>
              <a:gd name="connsiteY3" fmla="*/ 3807112 h 8398421"/>
              <a:gd name="connsiteX4" fmla="*/ 5623616 w 5626781"/>
              <a:gd name="connsiteY4" fmla="*/ 8396872 h 8398421"/>
              <a:gd name="connsiteX5" fmla="*/ 516 w 5626781"/>
              <a:gd name="connsiteY5" fmla="*/ 8398421 h 8398421"/>
              <a:gd name="connsiteX0" fmla="*/ 516 w 5626781"/>
              <a:gd name="connsiteY0" fmla="*/ 8401596 h 8401596"/>
              <a:gd name="connsiteX1" fmla="*/ 253 w 5626781"/>
              <a:gd name="connsiteY1" fmla="*/ 59323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401596 h 8401596"/>
              <a:gd name="connsiteX1" fmla="*/ 253 w 5626781"/>
              <a:gd name="connsiteY1" fmla="*/ 59196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401596 h 8401596"/>
              <a:gd name="connsiteX1" fmla="*/ 253 w 5626781"/>
              <a:gd name="connsiteY1" fmla="*/ 5919649 h 8401596"/>
              <a:gd name="connsiteX2" fmla="*/ 3442884 w 5626781"/>
              <a:gd name="connsiteY2" fmla="*/ 0 h 8401596"/>
              <a:gd name="connsiteX3" fmla="*/ 5625279 w 5626781"/>
              <a:gd name="connsiteY3" fmla="*/ 3810287 h 8401596"/>
              <a:gd name="connsiteX4" fmla="*/ 5623616 w 5626781"/>
              <a:gd name="connsiteY4" fmla="*/ 8400047 h 8401596"/>
              <a:gd name="connsiteX5" fmla="*/ 516 w 5626781"/>
              <a:gd name="connsiteY5" fmla="*/ 8401596 h 8401596"/>
              <a:gd name="connsiteX0" fmla="*/ 516 w 5626781"/>
              <a:gd name="connsiteY0" fmla="*/ 8395248 h 8395248"/>
              <a:gd name="connsiteX1" fmla="*/ 253 w 5626781"/>
              <a:gd name="connsiteY1" fmla="*/ 5913301 h 8395248"/>
              <a:gd name="connsiteX2" fmla="*/ 3442884 w 5626781"/>
              <a:gd name="connsiteY2" fmla="*/ 0 h 8395248"/>
              <a:gd name="connsiteX3" fmla="*/ 5625279 w 5626781"/>
              <a:gd name="connsiteY3" fmla="*/ 3803939 h 8395248"/>
              <a:gd name="connsiteX4" fmla="*/ 5623616 w 5626781"/>
              <a:gd name="connsiteY4" fmla="*/ 8393699 h 8395248"/>
              <a:gd name="connsiteX5" fmla="*/ 516 w 5626781"/>
              <a:gd name="connsiteY5" fmla="*/ 8395248 h 8395248"/>
              <a:gd name="connsiteX0" fmla="*/ 516 w 5626781"/>
              <a:gd name="connsiteY0" fmla="*/ 8388900 h 8388900"/>
              <a:gd name="connsiteX1" fmla="*/ 253 w 5626781"/>
              <a:gd name="connsiteY1" fmla="*/ 5906953 h 8388900"/>
              <a:gd name="connsiteX2" fmla="*/ 3439709 w 5626781"/>
              <a:gd name="connsiteY2" fmla="*/ 0 h 8388900"/>
              <a:gd name="connsiteX3" fmla="*/ 5625279 w 5626781"/>
              <a:gd name="connsiteY3" fmla="*/ 3797591 h 8388900"/>
              <a:gd name="connsiteX4" fmla="*/ 5623616 w 5626781"/>
              <a:gd name="connsiteY4" fmla="*/ 8387351 h 8388900"/>
              <a:gd name="connsiteX5" fmla="*/ 516 w 5626781"/>
              <a:gd name="connsiteY5" fmla="*/ 8388900 h 8388900"/>
              <a:gd name="connsiteX0" fmla="*/ 516 w 5626153"/>
              <a:gd name="connsiteY0" fmla="*/ 8388900 h 8389736"/>
              <a:gd name="connsiteX1" fmla="*/ 253 w 5626153"/>
              <a:gd name="connsiteY1" fmla="*/ 5906953 h 8389736"/>
              <a:gd name="connsiteX2" fmla="*/ 3439709 w 5626153"/>
              <a:gd name="connsiteY2" fmla="*/ 0 h 8389736"/>
              <a:gd name="connsiteX3" fmla="*/ 5625279 w 5626153"/>
              <a:gd name="connsiteY3" fmla="*/ 3797591 h 8389736"/>
              <a:gd name="connsiteX4" fmla="*/ 5611712 w 5626153"/>
              <a:gd name="connsiteY4" fmla="*/ 8389736 h 8389736"/>
              <a:gd name="connsiteX5" fmla="*/ 516 w 5626153"/>
              <a:gd name="connsiteY5" fmla="*/ 8388900 h 8389736"/>
              <a:gd name="connsiteX0" fmla="*/ 516 w 5614878"/>
              <a:gd name="connsiteY0" fmla="*/ 8388900 h 8389736"/>
              <a:gd name="connsiteX1" fmla="*/ 253 w 5614878"/>
              <a:gd name="connsiteY1" fmla="*/ 5906953 h 8389736"/>
              <a:gd name="connsiteX2" fmla="*/ 3439709 w 5614878"/>
              <a:gd name="connsiteY2" fmla="*/ 0 h 8389736"/>
              <a:gd name="connsiteX3" fmla="*/ 5613376 w 5614878"/>
              <a:gd name="connsiteY3" fmla="*/ 3783303 h 8389736"/>
              <a:gd name="connsiteX4" fmla="*/ 5611712 w 5614878"/>
              <a:gd name="connsiteY4" fmla="*/ 8389736 h 8389736"/>
              <a:gd name="connsiteX5" fmla="*/ 516 w 5614878"/>
              <a:gd name="connsiteY5" fmla="*/ 8388900 h 8389736"/>
              <a:gd name="connsiteX0" fmla="*/ 516 w 5613376"/>
              <a:gd name="connsiteY0" fmla="*/ 8388900 h 8389736"/>
              <a:gd name="connsiteX1" fmla="*/ 253 w 5613376"/>
              <a:gd name="connsiteY1" fmla="*/ 5906953 h 8389736"/>
              <a:gd name="connsiteX2" fmla="*/ 3439709 w 5613376"/>
              <a:gd name="connsiteY2" fmla="*/ 0 h 8389736"/>
              <a:gd name="connsiteX3" fmla="*/ 5613376 w 5613376"/>
              <a:gd name="connsiteY3" fmla="*/ 3783303 h 8389736"/>
              <a:gd name="connsiteX4" fmla="*/ 5611712 w 5613376"/>
              <a:gd name="connsiteY4" fmla="*/ 8389736 h 8389736"/>
              <a:gd name="connsiteX5" fmla="*/ 516 w 5613376"/>
              <a:gd name="connsiteY5" fmla="*/ 8388900 h 8389736"/>
              <a:gd name="connsiteX0" fmla="*/ 516 w 5613376"/>
              <a:gd name="connsiteY0" fmla="*/ 8388900 h 8389736"/>
              <a:gd name="connsiteX1" fmla="*/ 253 w 5613376"/>
              <a:gd name="connsiteY1" fmla="*/ 5906953 h 8389736"/>
              <a:gd name="connsiteX2" fmla="*/ 3439709 w 5613376"/>
              <a:gd name="connsiteY2" fmla="*/ 0 h 8389736"/>
              <a:gd name="connsiteX3" fmla="*/ 5613376 w 5613376"/>
              <a:gd name="connsiteY3" fmla="*/ 3783303 h 8389736"/>
              <a:gd name="connsiteX4" fmla="*/ 5611712 w 5613376"/>
              <a:gd name="connsiteY4" fmla="*/ 8389736 h 8389736"/>
              <a:gd name="connsiteX5" fmla="*/ 516 w 5613376"/>
              <a:gd name="connsiteY5" fmla="*/ 8388900 h 83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3376" h="8389736">
                <a:moveTo>
                  <a:pt x="516" y="8388900"/>
                </a:moveTo>
                <a:cubicBezTo>
                  <a:pt x="1487" y="7565818"/>
                  <a:pt x="-718" y="6730035"/>
                  <a:pt x="253" y="5906953"/>
                </a:cubicBezTo>
                <a:lnTo>
                  <a:pt x="3439709" y="0"/>
                </a:lnTo>
                <a:lnTo>
                  <a:pt x="5613376" y="3783303"/>
                </a:lnTo>
                <a:cubicBezTo>
                  <a:pt x="5609650" y="5323806"/>
                  <a:pt x="5605913" y="6849233"/>
                  <a:pt x="5611712" y="8389736"/>
                </a:cubicBezTo>
                <a:lnTo>
                  <a:pt x="516" y="8388900"/>
                </a:lnTo>
                <a:close/>
              </a:path>
            </a:pathLst>
          </a:custGeom>
          <a:solidFill>
            <a:srgbClr val="EAB9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73C7EF5-0A9C-BA14-596D-23F7A07B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42FDBA-826A-71EB-A57C-FBBE2BCC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Graphics, Kleurrijkheid, schermopname, grafische vormgeving&#10;&#10;Automatisch gegenereerde beschrijving">
            <a:extLst>
              <a:ext uri="{FF2B5EF4-FFF2-40B4-BE49-F238E27FC236}">
                <a16:creationId xmlns:a16="http://schemas.microsoft.com/office/drawing/2014/main" id="{72A6F383-1AAA-8038-9287-2ABC39D7BF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023" y="4187638"/>
            <a:ext cx="5023190" cy="1684246"/>
          </a:xfrm>
          <a:prstGeom prst="rect">
            <a:avLst/>
          </a:prstGeom>
        </p:spPr>
      </p:pic>
      <p:sp>
        <p:nvSpPr>
          <p:cNvPr id="10" name="Titel 15">
            <a:extLst>
              <a:ext uri="{FF2B5EF4-FFF2-40B4-BE49-F238E27FC236}">
                <a16:creationId xmlns:a16="http://schemas.microsoft.com/office/drawing/2014/main" id="{25C52EE2-3C84-E2A7-A11D-14C29358C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723" y="2369575"/>
            <a:ext cx="4946277" cy="21578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header</a:t>
            </a:r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8AE537F3-8458-A04A-14DA-7FAC05B9E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5052" y="6279918"/>
            <a:ext cx="4950947" cy="2480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buNone/>
              <a:defRPr sz="1700"/>
            </a:lvl1pPr>
          </a:lstStyle>
          <a:p>
            <a:pPr lvl="0"/>
            <a:r>
              <a:rPr lang="en-US" noProof="0"/>
              <a:t>Date / Month / Year – City / Country</a:t>
            </a:r>
          </a:p>
        </p:txBody>
      </p:sp>
      <p:sp>
        <p:nvSpPr>
          <p:cNvPr id="12" name="Tijdelijke aanduiding voor inhoud 8">
            <a:extLst>
              <a:ext uri="{FF2B5EF4-FFF2-40B4-BE49-F238E27FC236}">
                <a16:creationId xmlns:a16="http://schemas.microsoft.com/office/drawing/2014/main" id="{C7D8911B-6431-867A-13CB-3D5858A7F44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5052" y="5969992"/>
            <a:ext cx="4950947" cy="2502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buNone/>
              <a:defRPr sz="17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 presenter(s) - function / title</a:t>
            </a:r>
          </a:p>
        </p:txBody>
      </p:sp>
    </p:spTree>
    <p:extLst>
      <p:ext uri="{BB962C8B-B14F-4D97-AF65-F5344CB8AC3E}">
        <p14:creationId xmlns:p14="http://schemas.microsoft.com/office/powerpoint/2010/main" val="886751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1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schermopname, Rechthoek, ontwerp&#10;&#10;Automatisch gegenereerde beschrijving">
            <a:extLst>
              <a:ext uri="{FF2B5EF4-FFF2-40B4-BE49-F238E27FC236}">
                <a16:creationId xmlns:a16="http://schemas.microsoft.com/office/drawing/2014/main" id="{DF85D1B9-5170-D571-1D68-6C8525BF2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42E164-E616-523C-6283-F7A3444F0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938" y="1146042"/>
            <a:ext cx="7450973" cy="637855"/>
          </a:xfrm>
        </p:spPr>
        <p:txBody>
          <a:bodyPr/>
          <a:lstStyle>
            <a:lvl1pPr>
              <a:defRPr b="0" i="0">
                <a:latin typeface="Neulis Neue Light" pitchFamily="2" charset="77"/>
              </a:defRPr>
            </a:lvl1pPr>
          </a:lstStyle>
          <a:p>
            <a:r>
              <a:rPr lang="en-US" noProof="0"/>
              <a:t>Meet the presentors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AF8128-FDFB-5800-F400-EACB0F19EE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008EEC79-5DC9-A78A-B317-90F4A88F93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1939" y="2192338"/>
            <a:ext cx="1889672" cy="2520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D416A142-872F-A587-48B8-F576BD296D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3732" y="2192338"/>
            <a:ext cx="1895475" cy="2520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4" name="Tijdelijke aanduiding voor afbeelding 11">
            <a:extLst>
              <a:ext uri="{FF2B5EF4-FFF2-40B4-BE49-F238E27FC236}">
                <a16:creationId xmlns:a16="http://schemas.microsoft.com/office/drawing/2014/main" id="{6ABF707C-5821-13CF-47D9-38C08AFDF2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45510" y="2192338"/>
            <a:ext cx="1895475" cy="2520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22E4DE6-92EC-531B-E2E6-DDB0839E0D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1938" y="4753107"/>
            <a:ext cx="2532067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A75DA279-FA02-6B7F-FCF6-B785524BC5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1938" y="5182255"/>
            <a:ext cx="2132012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000" b="0" i="0">
                <a:latin typeface="Neulis Neue" pitchFamily="2" charset="77"/>
              </a:defRPr>
            </a:lvl1pPr>
          </a:lstStyle>
          <a:p>
            <a:pPr lvl="0"/>
            <a:r>
              <a:rPr lang="en-US" noProof="0"/>
              <a:t>Function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625E6D06-3226-45A7-CC5B-900AB3CFE253}"/>
              </a:ext>
            </a:extLst>
          </p:cNvPr>
          <p:cNvCxnSpPr>
            <a:cxnSpLocks/>
          </p:cNvCxnSpPr>
          <p:nvPr userDrawn="1"/>
        </p:nvCxnSpPr>
        <p:spPr>
          <a:xfrm>
            <a:off x="4141562" y="2192338"/>
            <a:ext cx="0" cy="319260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F45E0214-83C2-68F8-B41F-22CC3B909C12}"/>
              </a:ext>
            </a:extLst>
          </p:cNvPr>
          <p:cNvCxnSpPr>
            <a:cxnSpLocks/>
          </p:cNvCxnSpPr>
          <p:nvPr userDrawn="1"/>
        </p:nvCxnSpPr>
        <p:spPr>
          <a:xfrm>
            <a:off x="7133341" y="2192338"/>
            <a:ext cx="0" cy="319260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094F7C25-BF46-DC67-202B-8D6C1B56064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15">
            <a:extLst>
              <a:ext uri="{FF2B5EF4-FFF2-40B4-BE49-F238E27FC236}">
                <a16:creationId xmlns:a16="http://schemas.microsoft.com/office/drawing/2014/main" id="{7556AFA0-8433-CED8-E436-EF4587DFBE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2426" y="4753107"/>
            <a:ext cx="2532067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</a:t>
            </a:r>
          </a:p>
        </p:txBody>
      </p:sp>
      <p:sp>
        <p:nvSpPr>
          <p:cNvPr id="11" name="Tijdelijke aanduiding voor tekst 15">
            <a:extLst>
              <a:ext uri="{FF2B5EF4-FFF2-40B4-BE49-F238E27FC236}">
                <a16:creationId xmlns:a16="http://schemas.microsoft.com/office/drawing/2014/main" id="{CCEDFD99-5579-83FA-8EF5-7A14C4CE03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2426" y="5182255"/>
            <a:ext cx="2132012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000" b="0" i="0">
                <a:latin typeface="Neulis Neue" pitchFamily="2" charset="77"/>
              </a:defRPr>
            </a:lvl1pPr>
          </a:lstStyle>
          <a:p>
            <a:pPr lvl="0"/>
            <a:r>
              <a:rPr lang="en-US" noProof="0"/>
              <a:t>Function</a:t>
            </a:r>
          </a:p>
        </p:txBody>
      </p:sp>
      <p:sp>
        <p:nvSpPr>
          <p:cNvPr id="15" name="Tijdelijke aanduiding voor tekst 15">
            <a:extLst>
              <a:ext uri="{FF2B5EF4-FFF2-40B4-BE49-F238E27FC236}">
                <a16:creationId xmlns:a16="http://schemas.microsoft.com/office/drawing/2014/main" id="{ADB8DCE9-ABDE-D248-F19F-A806D14708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34204" y="4753107"/>
            <a:ext cx="2532067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FFF65297-79C6-3CDA-224E-5FAF506285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34204" y="5182255"/>
            <a:ext cx="2132012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000" b="0" i="0">
                <a:latin typeface="Neulis Neue" pitchFamily="2" charset="77"/>
              </a:defRPr>
            </a:lvl1pPr>
          </a:lstStyle>
          <a:p>
            <a:pPr lvl="0"/>
            <a:r>
              <a:rPr lang="en-US" noProof="0"/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7571334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Rechthoek, ontwerp&#10;&#10;Automatisch gegenereerde beschrijving">
            <a:extLst>
              <a:ext uri="{FF2B5EF4-FFF2-40B4-BE49-F238E27FC236}">
                <a16:creationId xmlns:a16="http://schemas.microsoft.com/office/drawing/2014/main" id="{81E1E559-29B5-CB30-FB62-132FDE686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42E164-E616-523C-6283-F7A3444F0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938" y="1154831"/>
            <a:ext cx="7450973" cy="614977"/>
          </a:xfrm>
        </p:spPr>
        <p:txBody>
          <a:bodyPr/>
          <a:lstStyle>
            <a:lvl1pPr>
              <a:defRPr b="0" i="0">
                <a:latin typeface="Neulis Neue Light" pitchFamily="2" charset="77"/>
              </a:defRPr>
            </a:lvl1pPr>
          </a:lstStyle>
          <a:p>
            <a:r>
              <a:rPr lang="en-US" noProof="0"/>
              <a:t>Meet the presentors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AF8128-FDFB-5800-F400-EACB0F19EE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008EEC79-5DC9-A78A-B317-90F4A88F93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1939" y="2192338"/>
            <a:ext cx="1889672" cy="2520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3" name="Tijdelijke aanduiding voor afbeelding 11">
            <a:extLst>
              <a:ext uri="{FF2B5EF4-FFF2-40B4-BE49-F238E27FC236}">
                <a16:creationId xmlns:a16="http://schemas.microsoft.com/office/drawing/2014/main" id="{D416A142-872F-A587-48B8-F576BD296D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53732" y="2192338"/>
            <a:ext cx="1895475" cy="2520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22E4DE6-92EC-531B-E2E6-DDB0839E0D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1938" y="4753107"/>
            <a:ext cx="2532067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625E6D06-3226-45A7-CC5B-900AB3CFE253}"/>
              </a:ext>
            </a:extLst>
          </p:cNvPr>
          <p:cNvCxnSpPr>
            <a:cxnSpLocks/>
          </p:cNvCxnSpPr>
          <p:nvPr userDrawn="1"/>
        </p:nvCxnSpPr>
        <p:spPr>
          <a:xfrm>
            <a:off x="4141562" y="2192338"/>
            <a:ext cx="0" cy="319260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094F7C25-BF46-DC67-202B-8D6C1B56064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15">
            <a:extLst>
              <a:ext uri="{FF2B5EF4-FFF2-40B4-BE49-F238E27FC236}">
                <a16:creationId xmlns:a16="http://schemas.microsoft.com/office/drawing/2014/main" id="{7556AFA0-8433-CED8-E436-EF4587DFBE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2426" y="4753107"/>
            <a:ext cx="2532067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</a:t>
            </a:r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43A34198-FE51-AA20-1D23-2DC6F41C06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1938" y="5182255"/>
            <a:ext cx="2132012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000" b="0" i="0">
                <a:latin typeface="Neulis Neue" pitchFamily="2" charset="77"/>
              </a:defRPr>
            </a:lvl1pPr>
          </a:lstStyle>
          <a:p>
            <a:pPr lvl="0"/>
            <a:r>
              <a:rPr lang="en-US" noProof="0"/>
              <a:t>Function</a:t>
            </a:r>
          </a:p>
        </p:txBody>
      </p:sp>
      <p:sp>
        <p:nvSpPr>
          <p:cNvPr id="7" name="Tijdelijke aanduiding voor tekst 15">
            <a:extLst>
              <a:ext uri="{FF2B5EF4-FFF2-40B4-BE49-F238E27FC236}">
                <a16:creationId xmlns:a16="http://schemas.microsoft.com/office/drawing/2014/main" id="{F018C9EC-A1B8-0EDE-76E5-04D5ABC876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2426" y="5182255"/>
            <a:ext cx="2132012" cy="4116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None/>
              <a:defRPr sz="2000" b="0" i="0">
                <a:latin typeface="Neulis Neue" pitchFamily="2" charset="77"/>
              </a:defRPr>
            </a:lvl1pPr>
          </a:lstStyle>
          <a:p>
            <a:pPr lvl="0"/>
            <a:r>
              <a:rPr lang="en-US" noProof="0"/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18107775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, Rechthoek, ontwerp&#10;&#10;Automatisch gegenereerde beschrijving">
            <a:extLst>
              <a:ext uri="{FF2B5EF4-FFF2-40B4-BE49-F238E27FC236}">
                <a16:creationId xmlns:a16="http://schemas.microsoft.com/office/drawing/2014/main" id="{0546FD6A-042E-E949-796C-7F9614E02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42E164-E616-523C-6283-F7A3444F0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1936955"/>
            <a:ext cx="4887410" cy="703991"/>
          </a:xfrm>
        </p:spPr>
        <p:txBody>
          <a:bodyPr/>
          <a:lstStyle>
            <a:lvl1pPr>
              <a:defRPr b="0" i="0">
                <a:latin typeface="Neulis Neue Light" pitchFamily="2" charset="77"/>
              </a:defRPr>
            </a:lvl1pPr>
          </a:lstStyle>
          <a:p>
            <a:r>
              <a:rPr lang="en-US" noProof="0"/>
              <a:t>Meet the presentor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3AF8128-FDFB-5800-F400-EACB0F19EE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008EEC79-5DC9-A78A-B317-90F4A88F93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0837" y="1233487"/>
            <a:ext cx="3041163" cy="4391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22E4DE6-92EC-531B-E2E6-DDB0839E0D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0350" y="2959508"/>
            <a:ext cx="3465665" cy="5703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800"/>
              </a:lnSpc>
              <a:buNone/>
              <a:defRPr sz="32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Name Surname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A75DA279-FA02-6B7F-FCF6-B785524BC5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0350" y="3529837"/>
            <a:ext cx="2132012" cy="4961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3500"/>
              </a:lnSpc>
              <a:buNone/>
              <a:defRPr sz="2700" b="0" i="0">
                <a:latin typeface="Neulis Neue" pitchFamily="2" charset="77"/>
              </a:defRPr>
            </a:lvl1pPr>
          </a:lstStyle>
          <a:p>
            <a:pPr lvl="0"/>
            <a:r>
              <a:rPr lang="en-US" noProof="0"/>
              <a:t>Function</a:t>
            </a: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7496202E-C3FA-0E62-5A7C-25AA46BB80C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5538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ountain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9A7AC91A-6B00-43BE-B19B-72EBA807B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66" t="23784"/>
          <a:stretch/>
        </p:blipFill>
        <p:spPr>
          <a:xfrm>
            <a:off x="-2" y="0"/>
            <a:ext cx="12187909" cy="5976052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032E5DB-F5F3-27D8-08E4-D852D701046A}"/>
              </a:ext>
            </a:extLst>
          </p:cNvPr>
          <p:cNvSpPr/>
          <p:nvPr userDrawn="1"/>
        </p:nvSpPr>
        <p:spPr>
          <a:xfrm>
            <a:off x="5461000" y="2997200"/>
            <a:ext cx="6726908" cy="386079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ontwerp&#10;&#10;Beschrijving automatisch gegenereerd met lage betrouwbaarheid">
            <a:extLst>
              <a:ext uri="{FF2B5EF4-FFF2-40B4-BE49-F238E27FC236}">
                <a16:creationId xmlns:a16="http://schemas.microsoft.com/office/drawing/2014/main" id="{321ADF1A-67B1-6461-A44D-CC02D86C0B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668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B2072C-CDD1-B9D0-D8FD-426936412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965" y="1687484"/>
            <a:ext cx="5318685" cy="576982"/>
          </a:xfrm>
        </p:spPr>
        <p:txBody>
          <a:bodyPr/>
          <a:lstStyle>
            <a:lvl1pPr>
              <a:defRPr b="1" i="0">
                <a:latin typeface="Neulis Neue Semi Bold" pitchFamily="2" charset="77"/>
              </a:defRPr>
            </a:lvl1pPr>
          </a:lstStyle>
          <a:p>
            <a:r>
              <a:rPr lang="en-US" noProof="0"/>
              <a:t>Click to add Agenda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859F7C2-DDF9-F8CC-9CEC-B58B3C8D5F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9F7D22-AA9C-0130-0959-0773948D5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2965" y="2703871"/>
            <a:ext cx="5318685" cy="2281786"/>
          </a:xfrm>
          <a:prstGeom prst="rect">
            <a:avLst/>
          </a:prstGeom>
        </p:spPr>
        <p:txBody>
          <a:bodyPr>
            <a:normAutofit/>
          </a:bodyPr>
          <a:lstStyle>
            <a:lvl1pPr marL="623888" indent="-623888">
              <a:lnSpc>
                <a:spcPts val="3500"/>
              </a:lnSpc>
              <a:buSzPct val="110000"/>
              <a:buFont typeface="+mj-lt"/>
              <a:buAutoNum type="arabicPeriod"/>
              <a:tabLst/>
              <a:defRPr sz="2700" b="1" i="0">
                <a:latin typeface="Neulis Neue Semi Bold" pitchFamily="2" charset="77"/>
              </a:defRPr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9975182-9E12-90FE-36A9-B29B297A3EB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218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  <p15:guide id="2" orient="horz" pos="111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6FDF0-AC96-D1CA-A55E-F55991967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814916"/>
            <a:ext cx="4573588" cy="577130"/>
          </a:xfrm>
        </p:spPr>
        <p:txBody>
          <a:bodyPr/>
          <a:lstStyle>
            <a:lvl1pPr algn="r">
              <a:lnSpc>
                <a:spcPts val="4500"/>
              </a:lnSpc>
              <a:defRPr b="1" i="0">
                <a:latin typeface="Neulis Neue Semi Bold" pitchFamily="2" charset="77"/>
              </a:defRPr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F360449-81CB-5A19-0EBF-494DA0BC6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3876647-1399-7417-A8D1-13663EAED0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05549" y="4392046"/>
            <a:ext cx="8064040" cy="5771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4500"/>
              </a:lnSpc>
              <a:buNone/>
              <a:defRPr sz="3700"/>
            </a:lvl1pPr>
          </a:lstStyle>
          <a:p>
            <a:pPr lvl="0"/>
            <a:r>
              <a:rPr lang="en-US" noProof="0"/>
              <a:t>subheader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27BCB6D6-4C54-5B0E-3189-CA6BAD8D3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39300" y="3073080"/>
            <a:ext cx="1030288" cy="494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3600"/>
              </a:lnSpc>
              <a:buNone/>
              <a:defRPr sz="9000"/>
            </a:lvl1pPr>
          </a:lstStyle>
          <a:p>
            <a:pPr lvl="0"/>
            <a:r>
              <a:rPr lang="en-US" noProof="0"/>
              <a:t>1</a:t>
            </a:r>
          </a:p>
        </p:txBody>
      </p:sp>
      <p:pic>
        <p:nvPicPr>
          <p:cNvPr id="11" name="Afbeelding 10" descr="Afbeelding met schermopname, Rechthoek, lijn, ontwerp&#10;&#10;Automatisch gegenereerde beschrijving">
            <a:extLst>
              <a:ext uri="{FF2B5EF4-FFF2-40B4-BE49-F238E27FC236}">
                <a16:creationId xmlns:a16="http://schemas.microsoft.com/office/drawing/2014/main" id="{5155E2EB-B0AE-8655-E715-05328F93B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5626100"/>
          </a:xfrm>
          <a:prstGeom prst="rect">
            <a:avLst/>
          </a:prstGeom>
        </p:spPr>
      </p:pic>
      <p:sp>
        <p:nvSpPr>
          <p:cNvPr id="6" name="Tijdelijke aanduiding voor dianummer 3">
            <a:extLst>
              <a:ext uri="{FF2B5EF4-FFF2-40B4-BE49-F238E27FC236}">
                <a16:creationId xmlns:a16="http://schemas.microsoft.com/office/drawing/2014/main" id="{33122624-F8FD-0D38-9CDF-CBBF81757FF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9988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67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itable 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8">
            <a:extLst>
              <a:ext uri="{FF2B5EF4-FFF2-40B4-BE49-F238E27FC236}">
                <a16:creationId xmlns:a16="http://schemas.microsoft.com/office/drawing/2014/main" id="{3ECDF1CE-677E-4453-BB14-11474B3B10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6350" y="0"/>
            <a:ext cx="8394700" cy="6515100"/>
          </a:xfrm>
          <a:custGeom>
            <a:avLst/>
            <a:gdLst>
              <a:gd name="connsiteX0" fmla="*/ 0 w 9155113"/>
              <a:gd name="connsiteY0" fmla="*/ 0 h 6858000"/>
              <a:gd name="connsiteX1" fmla="*/ 9155113 w 9155113"/>
              <a:gd name="connsiteY1" fmla="*/ 0 h 6858000"/>
              <a:gd name="connsiteX2" fmla="*/ 9155113 w 9155113"/>
              <a:gd name="connsiteY2" fmla="*/ 6858000 h 6858000"/>
              <a:gd name="connsiteX3" fmla="*/ 0 w 9155113"/>
              <a:gd name="connsiteY3" fmla="*/ 6858000 h 6858000"/>
              <a:gd name="connsiteX4" fmla="*/ 0 w 9155113"/>
              <a:gd name="connsiteY4" fmla="*/ 0 h 6858000"/>
              <a:gd name="connsiteX0" fmla="*/ 0 w 9155113"/>
              <a:gd name="connsiteY0" fmla="*/ 0 h 6858000"/>
              <a:gd name="connsiteX1" fmla="*/ 9155113 w 9155113"/>
              <a:gd name="connsiteY1" fmla="*/ 0 h 6858000"/>
              <a:gd name="connsiteX2" fmla="*/ 9155113 w 9155113"/>
              <a:gd name="connsiteY2" fmla="*/ 6858000 h 6858000"/>
              <a:gd name="connsiteX3" fmla="*/ 949325 w 9155113"/>
              <a:gd name="connsiteY3" fmla="*/ 6858000 h 6858000"/>
              <a:gd name="connsiteX4" fmla="*/ 0 w 9155113"/>
              <a:gd name="connsiteY4" fmla="*/ 6858000 h 6858000"/>
              <a:gd name="connsiteX5" fmla="*/ 0 w 9155113"/>
              <a:gd name="connsiteY5" fmla="*/ 0 h 6858000"/>
              <a:gd name="connsiteX0" fmla="*/ 0 w 9155113"/>
              <a:gd name="connsiteY0" fmla="*/ 0 h 6858000"/>
              <a:gd name="connsiteX1" fmla="*/ 9155113 w 9155113"/>
              <a:gd name="connsiteY1" fmla="*/ 0 h 6858000"/>
              <a:gd name="connsiteX2" fmla="*/ 9153525 w 9155113"/>
              <a:gd name="connsiteY2" fmla="*/ 2139950 h 6858000"/>
              <a:gd name="connsiteX3" fmla="*/ 9155113 w 9155113"/>
              <a:gd name="connsiteY3" fmla="*/ 6858000 h 6858000"/>
              <a:gd name="connsiteX4" fmla="*/ 949325 w 9155113"/>
              <a:gd name="connsiteY4" fmla="*/ 6858000 h 6858000"/>
              <a:gd name="connsiteX5" fmla="*/ 0 w 9155113"/>
              <a:gd name="connsiteY5" fmla="*/ 6858000 h 6858000"/>
              <a:gd name="connsiteX6" fmla="*/ 0 w 9155113"/>
              <a:gd name="connsiteY6" fmla="*/ 0 h 6858000"/>
              <a:gd name="connsiteX0" fmla="*/ 0 w 9155113"/>
              <a:gd name="connsiteY0" fmla="*/ 0 h 6858000"/>
              <a:gd name="connsiteX1" fmla="*/ 9155113 w 9155113"/>
              <a:gd name="connsiteY1" fmla="*/ 0 h 6858000"/>
              <a:gd name="connsiteX2" fmla="*/ 9153525 w 9155113"/>
              <a:gd name="connsiteY2" fmla="*/ 2139950 h 6858000"/>
              <a:gd name="connsiteX3" fmla="*/ 949325 w 9155113"/>
              <a:gd name="connsiteY3" fmla="*/ 6858000 h 6858000"/>
              <a:gd name="connsiteX4" fmla="*/ 0 w 9155113"/>
              <a:gd name="connsiteY4" fmla="*/ 6858000 h 6858000"/>
              <a:gd name="connsiteX5" fmla="*/ 0 w 9155113"/>
              <a:gd name="connsiteY5" fmla="*/ 0 h 6858000"/>
              <a:gd name="connsiteX0" fmla="*/ 0 w 9155113"/>
              <a:gd name="connsiteY0" fmla="*/ 0 h 6858000"/>
              <a:gd name="connsiteX1" fmla="*/ 9155113 w 9155113"/>
              <a:gd name="connsiteY1" fmla="*/ 0 h 6858000"/>
              <a:gd name="connsiteX2" fmla="*/ 9153525 w 9155113"/>
              <a:gd name="connsiteY2" fmla="*/ 2139950 h 6858000"/>
              <a:gd name="connsiteX3" fmla="*/ 949325 w 9155113"/>
              <a:gd name="connsiteY3" fmla="*/ 6858000 h 6858000"/>
              <a:gd name="connsiteX4" fmla="*/ 0 w 9155113"/>
              <a:gd name="connsiteY4" fmla="*/ 6858000 h 6858000"/>
              <a:gd name="connsiteX5" fmla="*/ 0 w 9155113"/>
              <a:gd name="connsiteY5" fmla="*/ 0 h 6858000"/>
              <a:gd name="connsiteX0" fmla="*/ 0 w 9155113"/>
              <a:gd name="connsiteY0" fmla="*/ 0 h 6858000"/>
              <a:gd name="connsiteX1" fmla="*/ 9155113 w 9155113"/>
              <a:gd name="connsiteY1" fmla="*/ 0 h 6858000"/>
              <a:gd name="connsiteX2" fmla="*/ 9153525 w 9155113"/>
              <a:gd name="connsiteY2" fmla="*/ 2139950 h 6858000"/>
              <a:gd name="connsiteX3" fmla="*/ 949325 w 9155113"/>
              <a:gd name="connsiteY3" fmla="*/ 6858000 h 6858000"/>
              <a:gd name="connsiteX4" fmla="*/ 0 w 9155113"/>
              <a:gd name="connsiteY4" fmla="*/ 6858000 h 6858000"/>
              <a:gd name="connsiteX5" fmla="*/ 0 w 9155113"/>
              <a:gd name="connsiteY5" fmla="*/ 0 h 6858000"/>
              <a:gd name="connsiteX0" fmla="*/ 6926 w 9162039"/>
              <a:gd name="connsiteY0" fmla="*/ 0 h 6858000"/>
              <a:gd name="connsiteX1" fmla="*/ 9162039 w 9162039"/>
              <a:gd name="connsiteY1" fmla="*/ 0 h 6858000"/>
              <a:gd name="connsiteX2" fmla="*/ 9160451 w 9162039"/>
              <a:gd name="connsiteY2" fmla="*/ 2139950 h 6858000"/>
              <a:gd name="connsiteX3" fmla="*/ 956251 w 9162039"/>
              <a:gd name="connsiteY3" fmla="*/ 6858000 h 6858000"/>
              <a:gd name="connsiteX4" fmla="*/ 6926 w 9162039"/>
              <a:gd name="connsiteY4" fmla="*/ 6858000 h 6858000"/>
              <a:gd name="connsiteX5" fmla="*/ 0 w 9162039"/>
              <a:gd name="connsiteY5" fmla="*/ 6505575 h 6858000"/>
              <a:gd name="connsiteX6" fmla="*/ 6926 w 9162039"/>
              <a:gd name="connsiteY6" fmla="*/ 0 h 6858000"/>
              <a:gd name="connsiteX0" fmla="*/ 6926 w 9162039"/>
              <a:gd name="connsiteY0" fmla="*/ 0 h 6858000"/>
              <a:gd name="connsiteX1" fmla="*/ 9162039 w 9162039"/>
              <a:gd name="connsiteY1" fmla="*/ 0 h 6858000"/>
              <a:gd name="connsiteX2" fmla="*/ 9160451 w 9162039"/>
              <a:gd name="connsiteY2" fmla="*/ 2139950 h 6858000"/>
              <a:gd name="connsiteX3" fmla="*/ 956251 w 9162039"/>
              <a:gd name="connsiteY3" fmla="*/ 6858000 h 6858000"/>
              <a:gd name="connsiteX4" fmla="*/ 0 w 9162039"/>
              <a:gd name="connsiteY4" fmla="*/ 6505575 h 6858000"/>
              <a:gd name="connsiteX5" fmla="*/ 6926 w 9162039"/>
              <a:gd name="connsiteY5" fmla="*/ 0 h 6858000"/>
              <a:gd name="connsiteX0" fmla="*/ 6926 w 9162039"/>
              <a:gd name="connsiteY0" fmla="*/ 0 h 6505575"/>
              <a:gd name="connsiteX1" fmla="*/ 9162039 w 9162039"/>
              <a:gd name="connsiteY1" fmla="*/ 0 h 6505575"/>
              <a:gd name="connsiteX2" fmla="*/ 9160451 w 9162039"/>
              <a:gd name="connsiteY2" fmla="*/ 2139950 h 6505575"/>
              <a:gd name="connsiteX3" fmla="*/ 0 w 9162039"/>
              <a:gd name="connsiteY3" fmla="*/ 6505575 h 6505575"/>
              <a:gd name="connsiteX4" fmla="*/ 6926 w 9162039"/>
              <a:gd name="connsiteY4" fmla="*/ 0 h 6505575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60451 w 9162039"/>
              <a:gd name="connsiteY2" fmla="*/ 2139950 h 6515100"/>
              <a:gd name="connsiteX3" fmla="*/ 0 w 9162039"/>
              <a:gd name="connsiteY3" fmla="*/ 6515100 h 6515100"/>
              <a:gd name="connsiteX4" fmla="*/ 6926 w 9162039"/>
              <a:gd name="connsiteY4" fmla="*/ 0 h 6515100"/>
              <a:gd name="connsiteX0" fmla="*/ 6926 w 9838209"/>
              <a:gd name="connsiteY0" fmla="*/ 0 h 6515100"/>
              <a:gd name="connsiteX1" fmla="*/ 9162039 w 9838209"/>
              <a:gd name="connsiteY1" fmla="*/ 0 h 6515100"/>
              <a:gd name="connsiteX2" fmla="*/ 9155891 w 9838209"/>
              <a:gd name="connsiteY2" fmla="*/ 1228725 h 6515100"/>
              <a:gd name="connsiteX3" fmla="*/ 9160451 w 9838209"/>
              <a:gd name="connsiteY3" fmla="*/ 2139950 h 6515100"/>
              <a:gd name="connsiteX4" fmla="*/ 0 w 9838209"/>
              <a:gd name="connsiteY4" fmla="*/ 6515100 h 6515100"/>
              <a:gd name="connsiteX5" fmla="*/ 6926 w 9838209"/>
              <a:gd name="connsiteY5" fmla="*/ 0 h 6515100"/>
              <a:gd name="connsiteX0" fmla="*/ 6926 w 9838208"/>
              <a:gd name="connsiteY0" fmla="*/ 0 h 6515100"/>
              <a:gd name="connsiteX1" fmla="*/ 9162039 w 9838208"/>
              <a:gd name="connsiteY1" fmla="*/ 0 h 6515100"/>
              <a:gd name="connsiteX2" fmla="*/ 9155891 w 9838208"/>
              <a:gd name="connsiteY2" fmla="*/ 1228725 h 6515100"/>
              <a:gd name="connsiteX3" fmla="*/ 9160451 w 9838208"/>
              <a:gd name="connsiteY3" fmla="*/ 2139950 h 6515100"/>
              <a:gd name="connsiteX4" fmla="*/ 0 w 9838208"/>
              <a:gd name="connsiteY4" fmla="*/ 6515100 h 6515100"/>
              <a:gd name="connsiteX5" fmla="*/ 6926 w 9838208"/>
              <a:gd name="connsiteY5" fmla="*/ 0 h 6515100"/>
              <a:gd name="connsiteX0" fmla="*/ 6926 w 9162040"/>
              <a:gd name="connsiteY0" fmla="*/ 0 h 6515100"/>
              <a:gd name="connsiteX1" fmla="*/ 9162039 w 9162040"/>
              <a:gd name="connsiteY1" fmla="*/ 0 h 6515100"/>
              <a:gd name="connsiteX2" fmla="*/ 9155891 w 9162040"/>
              <a:gd name="connsiteY2" fmla="*/ 1228725 h 6515100"/>
              <a:gd name="connsiteX3" fmla="*/ 9160451 w 9162040"/>
              <a:gd name="connsiteY3" fmla="*/ 2139950 h 6515100"/>
              <a:gd name="connsiteX4" fmla="*/ 0 w 9162040"/>
              <a:gd name="connsiteY4" fmla="*/ 6515100 h 6515100"/>
              <a:gd name="connsiteX5" fmla="*/ 6926 w 9162040"/>
              <a:gd name="connsiteY5" fmla="*/ 0 h 6515100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55891 w 9162039"/>
              <a:gd name="connsiteY2" fmla="*/ 1228725 h 6515100"/>
              <a:gd name="connsiteX3" fmla="*/ 8741441 w 9162039"/>
              <a:gd name="connsiteY3" fmla="*/ 1898650 h 6515100"/>
              <a:gd name="connsiteX4" fmla="*/ 0 w 9162039"/>
              <a:gd name="connsiteY4" fmla="*/ 6515100 h 6515100"/>
              <a:gd name="connsiteX5" fmla="*/ 6926 w 9162039"/>
              <a:gd name="connsiteY5" fmla="*/ 0 h 6515100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55891 w 9162039"/>
              <a:gd name="connsiteY2" fmla="*/ 1228725 h 6515100"/>
              <a:gd name="connsiteX3" fmla="*/ 8741441 w 9162039"/>
              <a:gd name="connsiteY3" fmla="*/ 1898650 h 6515100"/>
              <a:gd name="connsiteX4" fmla="*/ 0 w 9162039"/>
              <a:gd name="connsiteY4" fmla="*/ 6515100 h 6515100"/>
              <a:gd name="connsiteX5" fmla="*/ 6926 w 9162039"/>
              <a:gd name="connsiteY5" fmla="*/ 0 h 6515100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55891 w 9162039"/>
              <a:gd name="connsiteY2" fmla="*/ 1228725 h 6515100"/>
              <a:gd name="connsiteX3" fmla="*/ 8741441 w 9162039"/>
              <a:gd name="connsiteY3" fmla="*/ 1898650 h 6515100"/>
              <a:gd name="connsiteX4" fmla="*/ 0 w 9162039"/>
              <a:gd name="connsiteY4" fmla="*/ 6515100 h 6515100"/>
              <a:gd name="connsiteX5" fmla="*/ 6926 w 9162039"/>
              <a:gd name="connsiteY5" fmla="*/ 0 h 6515100"/>
              <a:gd name="connsiteX0" fmla="*/ 6926 w 9401036"/>
              <a:gd name="connsiteY0" fmla="*/ 0 h 6515100"/>
              <a:gd name="connsiteX1" fmla="*/ 9162039 w 9401036"/>
              <a:gd name="connsiteY1" fmla="*/ 0 h 6515100"/>
              <a:gd name="connsiteX2" fmla="*/ 9155891 w 9401036"/>
              <a:gd name="connsiteY2" fmla="*/ 1228725 h 6515100"/>
              <a:gd name="connsiteX3" fmla="*/ 8823454 w 9401036"/>
              <a:gd name="connsiteY3" fmla="*/ 1485900 h 6515100"/>
              <a:gd name="connsiteX4" fmla="*/ 8741441 w 9401036"/>
              <a:gd name="connsiteY4" fmla="*/ 1898650 h 6515100"/>
              <a:gd name="connsiteX5" fmla="*/ 0 w 9401036"/>
              <a:gd name="connsiteY5" fmla="*/ 6515100 h 6515100"/>
              <a:gd name="connsiteX6" fmla="*/ 6926 w 9401036"/>
              <a:gd name="connsiteY6" fmla="*/ 0 h 6515100"/>
              <a:gd name="connsiteX0" fmla="*/ 6926 w 9380538"/>
              <a:gd name="connsiteY0" fmla="*/ 0 h 6515100"/>
              <a:gd name="connsiteX1" fmla="*/ 9162039 w 9380538"/>
              <a:gd name="connsiteY1" fmla="*/ 0 h 6515100"/>
              <a:gd name="connsiteX2" fmla="*/ 9155891 w 9380538"/>
              <a:gd name="connsiteY2" fmla="*/ 1228725 h 6515100"/>
              <a:gd name="connsiteX3" fmla="*/ 8743808 w 9380538"/>
              <a:gd name="connsiteY3" fmla="*/ 1457325 h 6515100"/>
              <a:gd name="connsiteX4" fmla="*/ 8741441 w 9380538"/>
              <a:gd name="connsiteY4" fmla="*/ 1898650 h 6515100"/>
              <a:gd name="connsiteX5" fmla="*/ 0 w 9380538"/>
              <a:gd name="connsiteY5" fmla="*/ 6515100 h 6515100"/>
              <a:gd name="connsiteX6" fmla="*/ 6926 w 9380538"/>
              <a:gd name="connsiteY6" fmla="*/ 0 h 6515100"/>
              <a:gd name="connsiteX0" fmla="*/ 6926 w 9395685"/>
              <a:gd name="connsiteY0" fmla="*/ 0 h 6515100"/>
              <a:gd name="connsiteX1" fmla="*/ 9162039 w 9395685"/>
              <a:gd name="connsiteY1" fmla="*/ 0 h 6515100"/>
              <a:gd name="connsiteX2" fmla="*/ 9155891 w 9395685"/>
              <a:gd name="connsiteY2" fmla="*/ 1228725 h 6515100"/>
              <a:gd name="connsiteX3" fmla="*/ 8743808 w 9395685"/>
              <a:gd name="connsiteY3" fmla="*/ 1457325 h 6515100"/>
              <a:gd name="connsiteX4" fmla="*/ 8741441 w 9395685"/>
              <a:gd name="connsiteY4" fmla="*/ 1898650 h 6515100"/>
              <a:gd name="connsiteX5" fmla="*/ 0 w 9395685"/>
              <a:gd name="connsiteY5" fmla="*/ 6515100 h 6515100"/>
              <a:gd name="connsiteX6" fmla="*/ 6926 w 9395685"/>
              <a:gd name="connsiteY6" fmla="*/ 0 h 6515100"/>
              <a:gd name="connsiteX0" fmla="*/ 6926 w 9395685"/>
              <a:gd name="connsiteY0" fmla="*/ 0 h 6515100"/>
              <a:gd name="connsiteX1" fmla="*/ 9162039 w 9395685"/>
              <a:gd name="connsiteY1" fmla="*/ 0 h 6515100"/>
              <a:gd name="connsiteX2" fmla="*/ 9155891 w 9395685"/>
              <a:gd name="connsiteY2" fmla="*/ 1228725 h 6515100"/>
              <a:gd name="connsiteX3" fmla="*/ 8743808 w 9395685"/>
              <a:gd name="connsiteY3" fmla="*/ 1457325 h 6515100"/>
              <a:gd name="connsiteX4" fmla="*/ 8741441 w 9395685"/>
              <a:gd name="connsiteY4" fmla="*/ 1898650 h 6515100"/>
              <a:gd name="connsiteX5" fmla="*/ 0 w 9395685"/>
              <a:gd name="connsiteY5" fmla="*/ 6515100 h 6515100"/>
              <a:gd name="connsiteX6" fmla="*/ 6926 w 9395685"/>
              <a:gd name="connsiteY6" fmla="*/ 0 h 6515100"/>
              <a:gd name="connsiteX0" fmla="*/ 6926 w 9395685"/>
              <a:gd name="connsiteY0" fmla="*/ 0 h 6515100"/>
              <a:gd name="connsiteX1" fmla="*/ 9162039 w 9395685"/>
              <a:gd name="connsiteY1" fmla="*/ 0 h 6515100"/>
              <a:gd name="connsiteX2" fmla="*/ 9155891 w 9395685"/>
              <a:gd name="connsiteY2" fmla="*/ 1228725 h 6515100"/>
              <a:gd name="connsiteX3" fmla="*/ 8743808 w 9395685"/>
              <a:gd name="connsiteY3" fmla="*/ 1457325 h 6515100"/>
              <a:gd name="connsiteX4" fmla="*/ 8741441 w 9395685"/>
              <a:gd name="connsiteY4" fmla="*/ 1898650 h 6515100"/>
              <a:gd name="connsiteX5" fmla="*/ 0 w 9395685"/>
              <a:gd name="connsiteY5" fmla="*/ 6515100 h 6515100"/>
              <a:gd name="connsiteX6" fmla="*/ 6926 w 9395685"/>
              <a:gd name="connsiteY6" fmla="*/ 0 h 6515100"/>
              <a:gd name="connsiteX0" fmla="*/ 6926 w 9395685"/>
              <a:gd name="connsiteY0" fmla="*/ 0 h 6515100"/>
              <a:gd name="connsiteX1" fmla="*/ 9162039 w 9395685"/>
              <a:gd name="connsiteY1" fmla="*/ 0 h 6515100"/>
              <a:gd name="connsiteX2" fmla="*/ 9155891 w 9395685"/>
              <a:gd name="connsiteY2" fmla="*/ 1228725 h 6515100"/>
              <a:gd name="connsiteX3" fmla="*/ 8743808 w 9395685"/>
              <a:gd name="connsiteY3" fmla="*/ 1457325 h 6515100"/>
              <a:gd name="connsiteX4" fmla="*/ 8741441 w 9395685"/>
              <a:gd name="connsiteY4" fmla="*/ 1898650 h 6515100"/>
              <a:gd name="connsiteX5" fmla="*/ 0 w 9395685"/>
              <a:gd name="connsiteY5" fmla="*/ 6515100 h 6515100"/>
              <a:gd name="connsiteX6" fmla="*/ 6926 w 9395685"/>
              <a:gd name="connsiteY6" fmla="*/ 0 h 6515100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55891 w 9162039"/>
              <a:gd name="connsiteY2" fmla="*/ 1228725 h 6515100"/>
              <a:gd name="connsiteX3" fmla="*/ 8743808 w 9162039"/>
              <a:gd name="connsiteY3" fmla="*/ 1457325 h 6515100"/>
              <a:gd name="connsiteX4" fmla="*/ 8741441 w 9162039"/>
              <a:gd name="connsiteY4" fmla="*/ 1898650 h 6515100"/>
              <a:gd name="connsiteX5" fmla="*/ 0 w 9162039"/>
              <a:gd name="connsiteY5" fmla="*/ 6515100 h 6515100"/>
              <a:gd name="connsiteX6" fmla="*/ 6926 w 9162039"/>
              <a:gd name="connsiteY6" fmla="*/ 0 h 6515100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59354 w 9162039"/>
              <a:gd name="connsiteY2" fmla="*/ 1238250 h 6515100"/>
              <a:gd name="connsiteX3" fmla="*/ 8743808 w 9162039"/>
              <a:gd name="connsiteY3" fmla="*/ 1457325 h 6515100"/>
              <a:gd name="connsiteX4" fmla="*/ 8741441 w 9162039"/>
              <a:gd name="connsiteY4" fmla="*/ 1898650 h 6515100"/>
              <a:gd name="connsiteX5" fmla="*/ 0 w 9162039"/>
              <a:gd name="connsiteY5" fmla="*/ 6515100 h 6515100"/>
              <a:gd name="connsiteX6" fmla="*/ 6926 w 9162039"/>
              <a:gd name="connsiteY6" fmla="*/ 0 h 6515100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59354 w 9162039"/>
              <a:gd name="connsiteY2" fmla="*/ 1238250 h 6515100"/>
              <a:gd name="connsiteX3" fmla="*/ 8743808 w 9162039"/>
              <a:gd name="connsiteY3" fmla="*/ 1457325 h 6515100"/>
              <a:gd name="connsiteX4" fmla="*/ 8741441 w 9162039"/>
              <a:gd name="connsiteY4" fmla="*/ 1898650 h 6515100"/>
              <a:gd name="connsiteX5" fmla="*/ 0 w 9162039"/>
              <a:gd name="connsiteY5" fmla="*/ 6515100 h 6515100"/>
              <a:gd name="connsiteX6" fmla="*/ 6926 w 9162039"/>
              <a:gd name="connsiteY6" fmla="*/ 0 h 6515100"/>
              <a:gd name="connsiteX0" fmla="*/ 6926 w 9162039"/>
              <a:gd name="connsiteY0" fmla="*/ 0 h 6515100"/>
              <a:gd name="connsiteX1" fmla="*/ 9162039 w 9162039"/>
              <a:gd name="connsiteY1" fmla="*/ 0 h 6515100"/>
              <a:gd name="connsiteX2" fmla="*/ 9159354 w 9162039"/>
              <a:gd name="connsiteY2" fmla="*/ 1238250 h 6515100"/>
              <a:gd name="connsiteX3" fmla="*/ 8743808 w 9162039"/>
              <a:gd name="connsiteY3" fmla="*/ 1457325 h 6515100"/>
              <a:gd name="connsiteX4" fmla="*/ 8741441 w 9162039"/>
              <a:gd name="connsiteY4" fmla="*/ 1898650 h 6515100"/>
              <a:gd name="connsiteX5" fmla="*/ 0 w 9162039"/>
              <a:gd name="connsiteY5" fmla="*/ 6515100 h 6515100"/>
              <a:gd name="connsiteX6" fmla="*/ 6926 w 9162039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41425 h 6515100"/>
              <a:gd name="connsiteX3" fmla="*/ 8743808 w 9162824"/>
              <a:gd name="connsiteY3" fmla="*/ 1457325 h 6515100"/>
              <a:gd name="connsiteX4" fmla="*/ 8741441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41425 h 6515100"/>
              <a:gd name="connsiteX3" fmla="*/ 8743808 w 9162824"/>
              <a:gd name="connsiteY3" fmla="*/ 1457325 h 6515100"/>
              <a:gd name="connsiteX4" fmla="*/ 8741441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43808 w 9162824"/>
              <a:gd name="connsiteY3" fmla="*/ 1457325 h 6515100"/>
              <a:gd name="connsiteX4" fmla="*/ 8741441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43808 w 9162824"/>
              <a:gd name="connsiteY3" fmla="*/ 1457325 h 6515100"/>
              <a:gd name="connsiteX4" fmla="*/ 8748378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54213 w 9162824"/>
              <a:gd name="connsiteY3" fmla="*/ 1460500 h 6515100"/>
              <a:gd name="connsiteX4" fmla="*/ 8748378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54213 w 9162824"/>
              <a:gd name="connsiteY3" fmla="*/ 1460500 h 6515100"/>
              <a:gd name="connsiteX4" fmla="*/ 8758783 w 9162824"/>
              <a:gd name="connsiteY4" fmla="*/ 1901825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54213 w 9162824"/>
              <a:gd name="connsiteY3" fmla="*/ 1460500 h 6515100"/>
              <a:gd name="connsiteX4" fmla="*/ 8758783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57681 w 9162824"/>
              <a:gd name="connsiteY3" fmla="*/ 1463675 h 6515100"/>
              <a:gd name="connsiteX4" fmla="*/ 8758783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44600 h 6515100"/>
              <a:gd name="connsiteX3" fmla="*/ 8757681 w 9162824"/>
              <a:gd name="connsiteY3" fmla="*/ 1463675 h 6515100"/>
              <a:gd name="connsiteX4" fmla="*/ 8758783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8250 h 6515100"/>
              <a:gd name="connsiteX3" fmla="*/ 8757681 w 9162824"/>
              <a:gd name="connsiteY3" fmla="*/ 1463675 h 6515100"/>
              <a:gd name="connsiteX4" fmla="*/ 8758783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1900 h 6515100"/>
              <a:gd name="connsiteX3" fmla="*/ 8757681 w 9162824"/>
              <a:gd name="connsiteY3" fmla="*/ 1463675 h 6515100"/>
              <a:gd name="connsiteX4" fmla="*/ 8758783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57681 w 9162824"/>
              <a:gd name="connsiteY3" fmla="*/ 1463675 h 6515100"/>
              <a:gd name="connsiteX4" fmla="*/ 8758783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57681 w 9162824"/>
              <a:gd name="connsiteY3" fmla="*/ 1463675 h 6515100"/>
              <a:gd name="connsiteX4" fmla="*/ 8751852 w 9162824"/>
              <a:gd name="connsiteY4" fmla="*/ 1895475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47285 w 9162824"/>
              <a:gd name="connsiteY3" fmla="*/ 1457325 h 6515100"/>
              <a:gd name="connsiteX4" fmla="*/ 8751852 w 9162824"/>
              <a:gd name="connsiteY4" fmla="*/ 1895475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  <a:gd name="connsiteX0" fmla="*/ 6926 w 9162824"/>
              <a:gd name="connsiteY0" fmla="*/ 0 h 6515100"/>
              <a:gd name="connsiteX1" fmla="*/ 9162039 w 9162824"/>
              <a:gd name="connsiteY1" fmla="*/ 0 h 6515100"/>
              <a:gd name="connsiteX2" fmla="*/ 9162817 w 9162824"/>
              <a:gd name="connsiteY2" fmla="*/ 1235075 h 6515100"/>
              <a:gd name="connsiteX3" fmla="*/ 8747285 w 9162824"/>
              <a:gd name="connsiteY3" fmla="*/ 1457325 h 6515100"/>
              <a:gd name="connsiteX4" fmla="*/ 8751852 w 9162824"/>
              <a:gd name="connsiteY4" fmla="*/ 1898650 h 6515100"/>
              <a:gd name="connsiteX5" fmla="*/ 0 w 9162824"/>
              <a:gd name="connsiteY5" fmla="*/ 6515100 h 6515100"/>
              <a:gd name="connsiteX6" fmla="*/ 6926 w 9162824"/>
              <a:gd name="connsiteY6" fmla="*/ 0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2824" h="6515100">
                <a:moveTo>
                  <a:pt x="6926" y="0"/>
                </a:moveTo>
                <a:lnTo>
                  <a:pt x="9162039" y="0"/>
                </a:lnTo>
                <a:cubicBezTo>
                  <a:pt x="9156267" y="966787"/>
                  <a:pt x="9163082" y="878417"/>
                  <a:pt x="9162817" y="1235075"/>
                </a:cubicBezTo>
                <a:lnTo>
                  <a:pt x="8747285" y="1457325"/>
                </a:lnTo>
                <a:cubicBezTo>
                  <a:pt x="8747469" y="1591204"/>
                  <a:pt x="8750698" y="1701800"/>
                  <a:pt x="8751852" y="1898650"/>
                </a:cubicBezTo>
                <a:lnTo>
                  <a:pt x="0" y="6515100"/>
                </a:lnTo>
                <a:cubicBezTo>
                  <a:pt x="2309" y="4346575"/>
                  <a:pt x="4617" y="2168525"/>
                  <a:pt x="692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image</a:t>
            </a: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8D4E1D37-40DA-83FF-53AF-D064DD8032F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Afbeelding 4" descr="Afbeelding met schermopname&#10;&#10;Automatisch gegenereerde beschrijving">
            <a:extLst>
              <a:ext uri="{FF2B5EF4-FFF2-40B4-BE49-F238E27FC236}">
                <a16:creationId xmlns:a16="http://schemas.microsoft.com/office/drawing/2014/main" id="{3976B27D-3FEC-A458-E399-815A7CF44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3488"/>
            <a:ext cx="12192000" cy="5626099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54D3445C-41FA-87F4-424E-3A75B27BE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06296" y="4090320"/>
            <a:ext cx="3204878" cy="219949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algn="r"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58709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6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1CE997EE-595D-AFF0-4753-3992F3335B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9" t="12892"/>
          <a:stretch/>
        </p:blipFill>
        <p:spPr>
          <a:xfrm>
            <a:off x="-1" y="0"/>
            <a:ext cx="9155113" cy="68580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B533AFA-0F7F-FAB4-D4A7-661B697C9606}"/>
              </a:ext>
            </a:extLst>
          </p:cNvPr>
          <p:cNvSpPr/>
          <p:nvPr userDrawn="1"/>
        </p:nvSpPr>
        <p:spPr>
          <a:xfrm>
            <a:off x="949124" y="2135486"/>
            <a:ext cx="8205989" cy="4722514"/>
          </a:xfrm>
          <a:prstGeom prst="triangle">
            <a:avLst>
              <a:gd name="adj" fmla="val 100000"/>
            </a:avLst>
          </a:prstGeom>
          <a:solidFill>
            <a:srgbClr val="4882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D2348F9-F6DC-CF2C-4B38-A26224C67721}"/>
              </a:ext>
            </a:extLst>
          </p:cNvPr>
          <p:cNvSpPr/>
          <p:nvPr userDrawn="1"/>
        </p:nvSpPr>
        <p:spPr>
          <a:xfrm>
            <a:off x="9155114" y="2135487"/>
            <a:ext cx="3036886" cy="4722514"/>
          </a:xfrm>
          <a:custGeom>
            <a:avLst/>
            <a:gdLst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3040856 w 3040856"/>
              <a:gd name="connsiteY2" fmla="*/ 4722514 h 4722514"/>
              <a:gd name="connsiteX3" fmla="*/ 0 w 3040856"/>
              <a:gd name="connsiteY3" fmla="*/ 4722514 h 4722514"/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1897856 w 3040856"/>
              <a:gd name="connsiteY2" fmla="*/ 2925463 h 4722514"/>
              <a:gd name="connsiteX3" fmla="*/ 3040856 w 3040856"/>
              <a:gd name="connsiteY3" fmla="*/ 4722514 h 4722514"/>
              <a:gd name="connsiteX4" fmla="*/ 0 w 3040856"/>
              <a:gd name="connsiteY4" fmla="*/ 4722514 h 4722514"/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3040856 w 3040856"/>
              <a:gd name="connsiteY2" fmla="*/ 1757063 h 4722514"/>
              <a:gd name="connsiteX3" fmla="*/ 3040856 w 3040856"/>
              <a:gd name="connsiteY3" fmla="*/ 4722514 h 4722514"/>
              <a:gd name="connsiteX4" fmla="*/ 0 w 3040856"/>
              <a:gd name="connsiteY4" fmla="*/ 4722514 h 4722514"/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3038474 w 3040856"/>
              <a:gd name="connsiteY2" fmla="*/ 1749919 h 4722514"/>
              <a:gd name="connsiteX3" fmla="*/ 3040856 w 3040856"/>
              <a:gd name="connsiteY3" fmla="*/ 4722514 h 4722514"/>
              <a:gd name="connsiteX4" fmla="*/ 0 w 3040856"/>
              <a:gd name="connsiteY4" fmla="*/ 4722514 h 47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856" h="4722514">
                <a:moveTo>
                  <a:pt x="0" y="4722514"/>
                </a:moveTo>
                <a:lnTo>
                  <a:pt x="0" y="0"/>
                </a:lnTo>
                <a:lnTo>
                  <a:pt x="3038474" y="1749919"/>
                </a:lnTo>
                <a:lnTo>
                  <a:pt x="3040856" y="4722514"/>
                </a:lnTo>
                <a:lnTo>
                  <a:pt x="0" y="4722514"/>
                </a:lnTo>
                <a:close/>
              </a:path>
            </a:pathLst>
          </a:custGeom>
          <a:solidFill>
            <a:srgbClr val="F4DC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8D4E1D37-40DA-83FF-53AF-D064DD8032F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B15BDAB9-79FB-639D-A962-D61F573F7F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2178" y="4030133"/>
            <a:ext cx="3204878" cy="219949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algn="r"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212519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6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ly fillable spac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A2B21B2-1D7A-F9C6-B961-E35CBA0EF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9B7D3D96-3968-B6ED-8210-8A9E8BBFBE7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5779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C9B8B9C-84E8-87D4-6B11-16707B13B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header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74CE9C-BD3A-77AA-2831-ECDC07017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71BBEB17-F3C7-341F-B88F-6C8F3379C2D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5895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C9B8B9C-84E8-87D4-6B11-16707B13B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header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74CE9C-BD3A-77AA-2831-ECDC07017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71BBEB17-F3C7-341F-B88F-6C8F3379C2D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4A874E6-B79D-D4E6-1D9B-88E9ED6EB36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532685" y="1995488"/>
            <a:ext cx="9892553" cy="3629025"/>
          </a:xfrm>
          <a:prstGeom prst="rect">
            <a:avLst/>
          </a:prstGeom>
        </p:spPr>
        <p:txBody>
          <a:bodyPr/>
          <a:lstStyle>
            <a:lvl3pPr marL="89535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71091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C9B8B9C-84E8-87D4-6B11-16707B13B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header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74CE9C-BD3A-77AA-2831-ECDC070170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71BBEB17-F3C7-341F-B88F-6C8F3379C2D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4A874E6-B79D-D4E6-1D9B-88E9ED6EB36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532686" y="1995488"/>
            <a:ext cx="4363290" cy="3629025"/>
          </a:xfrm>
          <a:prstGeom prst="rect">
            <a:avLst/>
          </a:prstGeom>
        </p:spPr>
        <p:txBody>
          <a:bodyPr/>
          <a:lstStyle>
            <a:lvl3pPr marL="89535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752326-07AC-0675-33D6-A6E8483CE88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96026" y="2009775"/>
            <a:ext cx="5129212" cy="3654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4284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ly fillable spac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37F71422-EDD0-4F4A-DD2D-C6AF312846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8BA29B-C167-2FED-1159-2DB9272A4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562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C9B8B9C-84E8-87D4-6B11-16707B13B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header</a:t>
            </a:r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37F71422-EDD0-4F4A-DD2D-C6AF312846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8BA29B-C167-2FED-1159-2DB9272A4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182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AC9B8B9C-84E8-87D4-6B11-16707B13B5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header</a:t>
            </a:r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37F71422-EDD0-4F4A-DD2D-C6AF312846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8BA29B-C167-2FED-1159-2DB9272A4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69764-F993-5748-A137-AD0D43D9D91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532685" y="1995488"/>
            <a:ext cx="9892553" cy="3629025"/>
          </a:xfrm>
          <a:prstGeom prst="rect">
            <a:avLst/>
          </a:prstGeom>
        </p:spPr>
        <p:txBody>
          <a:bodyPr/>
          <a:lstStyle>
            <a:lvl3pPr marL="89535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7662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5F50C7-AB18-75B2-B4B3-16F471A34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956624"/>
            <a:ext cx="4818248" cy="65043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30D2DA-23E8-E36B-3842-3EB2A6EB07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pic>
        <p:nvPicPr>
          <p:cNvPr id="7" name="Afbeelding 6" descr="Afbeelding met Kleurrijkheid, sinaasappel, driehoek, Graphics&#10;&#10;Automatisch gegenereerde beschrijving">
            <a:extLst>
              <a:ext uri="{FF2B5EF4-FFF2-40B4-BE49-F238E27FC236}">
                <a16:creationId xmlns:a16="http://schemas.microsoft.com/office/drawing/2014/main" id="{BA24BA12-96CB-A9EC-C75F-8E677D10E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95768" cy="2544139"/>
          </a:xfrm>
          <a:prstGeom prst="rect">
            <a:avLst/>
          </a:prstGeom>
        </p:spPr>
      </p:pic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14574E4F-8C2E-82E3-29A7-1C484B095D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17276B2-A4E3-61DB-E515-B56A304E0D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233487"/>
            <a:ext cx="5346700" cy="4391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79284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able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blauw, Elektrisch blauw&#10;&#10;Automatisch gegenereerde beschrijving">
            <a:extLst>
              <a:ext uri="{FF2B5EF4-FFF2-40B4-BE49-F238E27FC236}">
                <a16:creationId xmlns:a16="http://schemas.microsoft.com/office/drawing/2014/main" id="{76B4D14B-926A-8940-C81B-5F0A7B458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Afbeelding 10" descr="Afbeelding met Kleurrijkheid, schermopname, Graphics, ontwerp&#10;&#10;Automatisch gegenereerde beschrijving">
            <a:extLst>
              <a:ext uri="{FF2B5EF4-FFF2-40B4-BE49-F238E27FC236}">
                <a16:creationId xmlns:a16="http://schemas.microsoft.com/office/drawing/2014/main" id="{3BCF3A42-2E16-7C6D-09EC-AA7FABD708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335" y="1029589"/>
            <a:ext cx="2131091" cy="2204577"/>
          </a:xfrm>
          <a:prstGeom prst="rect">
            <a:avLst/>
          </a:prstGeom>
        </p:spPr>
      </p:pic>
      <p:sp>
        <p:nvSpPr>
          <p:cNvPr id="17" name="Tijdelijke aanduiding voor dianummer 3">
            <a:extLst>
              <a:ext uri="{FF2B5EF4-FFF2-40B4-BE49-F238E27FC236}">
                <a16:creationId xmlns:a16="http://schemas.microsoft.com/office/drawing/2014/main" id="{2315D7FB-FB4B-ECE1-CF22-55D8F475EFF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0F13-1319-004E-851A-179B7F759AD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32EC4B-8342-41CF-F7CE-42B4ECFC0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89" y="1168147"/>
            <a:ext cx="4897611" cy="565815"/>
          </a:xfrm>
        </p:spPr>
        <p:txBody>
          <a:bodyPr/>
          <a:lstStyle/>
          <a:p>
            <a:r>
              <a:rPr lang="en-US" noProof="0"/>
              <a:t>Add title</a:t>
            </a:r>
          </a:p>
        </p:txBody>
      </p:sp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94CAEBF0-36BB-46A9-8CF7-CDBECAF365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8389" y="1922002"/>
            <a:ext cx="4897611" cy="3702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52570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itable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3C650-D88E-5CF5-0FD2-1A670841E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3956624"/>
            <a:ext cx="4818248" cy="65043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30D2DA-23E8-E36B-3842-3EB2A6EB07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14574E4F-8C2E-82E3-29A7-1C484B095D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pic>
        <p:nvPicPr>
          <p:cNvPr id="4" name="Afbeelding 3" descr="Afbeelding met schermopname, Kleurrijkheid, Graphics, groen&#10;&#10;Automatisch gegenereerde beschrijving">
            <a:extLst>
              <a:ext uri="{FF2B5EF4-FFF2-40B4-BE49-F238E27FC236}">
                <a16:creationId xmlns:a16="http://schemas.microsoft.com/office/drawing/2014/main" id="{870EDDBA-FD6A-67A8-2C46-E9E332A74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55" y="0"/>
            <a:ext cx="4927600" cy="3035300"/>
          </a:xfrm>
          <a:prstGeom prst="rect">
            <a:avLst/>
          </a:prstGeom>
        </p:spPr>
      </p:pic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38DB0C65-83DD-6FE0-A052-021F54B1D6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233487"/>
            <a:ext cx="5346700" cy="4391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31953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ontent 3 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5716F4CA-A939-CC40-D89C-7431957C6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9" y="0"/>
            <a:ext cx="9893301" cy="685800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D1393AA-5628-530F-EB19-8980C67980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DB7442D2-3260-E458-5E6F-B04FE8A614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A0DDC3-89BC-DEA6-2DFC-62FD5BD3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89" y="1164662"/>
            <a:ext cx="9892553" cy="565815"/>
          </a:xfrm>
        </p:spPr>
        <p:txBody>
          <a:bodyPr/>
          <a:lstStyle/>
          <a:p>
            <a:r>
              <a:rPr lang="en-US" noProof="0"/>
              <a:t>Click to add header</a:t>
            </a:r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DAD3A6B-7CDB-6B7D-A909-381370895C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00150" y="1887537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7" name="Tijdelijke aanduiding voor afbeelding 11">
            <a:extLst>
              <a:ext uri="{FF2B5EF4-FFF2-40B4-BE49-F238E27FC236}">
                <a16:creationId xmlns:a16="http://schemas.microsoft.com/office/drawing/2014/main" id="{5A1C99BC-FC01-D799-62BF-5B2B6B1AC8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3913" y="1887538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8" name="Tijdelijke aanduiding voor afbeelding 11">
            <a:extLst>
              <a:ext uri="{FF2B5EF4-FFF2-40B4-BE49-F238E27FC236}">
                <a16:creationId xmlns:a16="http://schemas.microsoft.com/office/drawing/2014/main" id="{7167E167-B979-30E1-5180-C422228338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60609" y="1887538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EF36D3C8-4E31-2130-7798-137A3DF17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0150" y="5261799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DAE86598-1221-EFF3-E098-1E3BD5418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39289" y="5261799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7221AF49-D85D-7FC3-CEA2-571ACDF3ED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0581" y="5277234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360537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5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between slide mount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ountain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EA286C46-29B7-B646-B67F-D5B0F407DE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37624106-9836-4D51-A02A-E9C4645889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0F13-1319-004E-851A-179B7F759AD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66732-E710-6960-E088-820DF5B8A653}"/>
              </a:ext>
            </a:extLst>
          </p:cNvPr>
          <p:cNvSpPr txBox="1"/>
          <p:nvPr userDrawn="1"/>
        </p:nvSpPr>
        <p:spPr>
          <a:xfrm>
            <a:off x="1896699" y="3163385"/>
            <a:ext cx="36615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6600">
                <a:solidFill>
                  <a:schemeClr val="accent2">
                    <a:lumMod val="75000"/>
                  </a:schemeClr>
                </a:solidFill>
                <a:latin typeface="Neulis Neue Semi Bold" pitchFamily="50" charset="0"/>
              </a:rPr>
              <a:t>Vragen?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2CCB6C-8C92-7B83-5006-BC91DF132819}"/>
              </a:ext>
            </a:extLst>
          </p:cNvPr>
          <p:cNvGrpSpPr/>
          <p:nvPr userDrawn="1"/>
        </p:nvGrpSpPr>
        <p:grpSpPr>
          <a:xfrm>
            <a:off x="7805738" y="1036763"/>
            <a:ext cx="3573267" cy="646331"/>
            <a:chOff x="7805738" y="1036763"/>
            <a:chExt cx="3573267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250667-86B1-4A29-F672-5999BC91C17A}"/>
                </a:ext>
              </a:extLst>
            </p:cNvPr>
            <p:cNvSpPr txBox="1"/>
            <p:nvPr userDrawn="1"/>
          </p:nvSpPr>
          <p:spPr>
            <a:xfrm>
              <a:off x="9347359" y="1036763"/>
              <a:ext cx="20316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pc="70" baseline="0" noProof="0">
                  <a:solidFill>
                    <a:schemeClr val="bg1"/>
                  </a:solidFill>
                  <a:latin typeface="Neulis Neue Light" pitchFamily="50" charset="0"/>
                </a:rPr>
                <a:t>success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CA79482-FFEF-DFC4-2CB8-FD78D8C4A0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2691" t="48653" r="30097"/>
            <a:stretch/>
          </p:blipFill>
          <p:spPr>
            <a:xfrm>
              <a:off x="7805738" y="1185861"/>
              <a:ext cx="736441" cy="4741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825CB8-C78F-F210-D4C1-FE58E572978E}"/>
                </a:ext>
              </a:extLst>
            </p:cNvPr>
            <p:cNvSpPr txBox="1"/>
            <p:nvPr userDrawn="1"/>
          </p:nvSpPr>
          <p:spPr>
            <a:xfrm>
              <a:off x="8571071" y="1036763"/>
              <a:ext cx="8592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pc="70" baseline="0" noProof="0">
                  <a:solidFill>
                    <a:schemeClr val="bg1"/>
                  </a:solidFill>
                  <a:latin typeface="Neulis Neue Light" pitchFamily="50" charset="0"/>
                </a:rPr>
                <a:t>for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55376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Ana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9C519437-1045-1362-2A2C-52BF4E14B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9" t="12892"/>
          <a:stretch/>
        </p:blipFill>
        <p:spPr>
          <a:xfrm>
            <a:off x="-1" y="0"/>
            <a:ext cx="9155113" cy="68580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B533AFA-0F7F-FAB4-D4A7-661B697C9606}"/>
              </a:ext>
            </a:extLst>
          </p:cNvPr>
          <p:cNvSpPr/>
          <p:nvPr userDrawn="1"/>
        </p:nvSpPr>
        <p:spPr>
          <a:xfrm>
            <a:off x="949124" y="2135486"/>
            <a:ext cx="8205989" cy="4722514"/>
          </a:xfrm>
          <a:prstGeom prst="triangle">
            <a:avLst>
              <a:gd name="adj" fmla="val 100000"/>
            </a:avLst>
          </a:prstGeom>
          <a:solidFill>
            <a:srgbClr val="4882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D2348F9-F6DC-CF2C-4B38-A26224C67721}"/>
              </a:ext>
            </a:extLst>
          </p:cNvPr>
          <p:cNvSpPr/>
          <p:nvPr userDrawn="1"/>
        </p:nvSpPr>
        <p:spPr>
          <a:xfrm>
            <a:off x="9155114" y="2135487"/>
            <a:ext cx="3036886" cy="4722514"/>
          </a:xfrm>
          <a:custGeom>
            <a:avLst/>
            <a:gdLst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3040856 w 3040856"/>
              <a:gd name="connsiteY2" fmla="*/ 4722514 h 4722514"/>
              <a:gd name="connsiteX3" fmla="*/ 0 w 3040856"/>
              <a:gd name="connsiteY3" fmla="*/ 4722514 h 4722514"/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1897856 w 3040856"/>
              <a:gd name="connsiteY2" fmla="*/ 2925463 h 4722514"/>
              <a:gd name="connsiteX3" fmla="*/ 3040856 w 3040856"/>
              <a:gd name="connsiteY3" fmla="*/ 4722514 h 4722514"/>
              <a:gd name="connsiteX4" fmla="*/ 0 w 3040856"/>
              <a:gd name="connsiteY4" fmla="*/ 4722514 h 4722514"/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3040856 w 3040856"/>
              <a:gd name="connsiteY2" fmla="*/ 1757063 h 4722514"/>
              <a:gd name="connsiteX3" fmla="*/ 3040856 w 3040856"/>
              <a:gd name="connsiteY3" fmla="*/ 4722514 h 4722514"/>
              <a:gd name="connsiteX4" fmla="*/ 0 w 3040856"/>
              <a:gd name="connsiteY4" fmla="*/ 4722514 h 4722514"/>
              <a:gd name="connsiteX0" fmla="*/ 0 w 3040856"/>
              <a:gd name="connsiteY0" fmla="*/ 4722514 h 4722514"/>
              <a:gd name="connsiteX1" fmla="*/ 0 w 3040856"/>
              <a:gd name="connsiteY1" fmla="*/ 0 h 4722514"/>
              <a:gd name="connsiteX2" fmla="*/ 3038474 w 3040856"/>
              <a:gd name="connsiteY2" fmla="*/ 1749919 h 4722514"/>
              <a:gd name="connsiteX3" fmla="*/ 3040856 w 3040856"/>
              <a:gd name="connsiteY3" fmla="*/ 4722514 h 4722514"/>
              <a:gd name="connsiteX4" fmla="*/ 0 w 3040856"/>
              <a:gd name="connsiteY4" fmla="*/ 4722514 h 47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856" h="4722514">
                <a:moveTo>
                  <a:pt x="0" y="4722514"/>
                </a:moveTo>
                <a:lnTo>
                  <a:pt x="0" y="0"/>
                </a:lnTo>
                <a:lnTo>
                  <a:pt x="3038474" y="1749919"/>
                </a:lnTo>
                <a:lnTo>
                  <a:pt x="3040856" y="4722514"/>
                </a:lnTo>
                <a:lnTo>
                  <a:pt x="0" y="4722514"/>
                </a:lnTo>
                <a:close/>
              </a:path>
            </a:pathLst>
          </a:custGeom>
          <a:solidFill>
            <a:srgbClr val="F4DC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8D4E1D37-40DA-83FF-53AF-D064DD8032F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B15BDAB9-79FB-639D-A962-D61F573F7F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8678" y="3992033"/>
            <a:ext cx="3204878" cy="219949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algn="r">
              <a:defRPr/>
            </a:lvl2pPr>
          </a:lstStyle>
          <a:p>
            <a:pPr algn="r">
              <a:lnSpc>
                <a:spcPts val="3500"/>
              </a:lnSpc>
            </a:pPr>
            <a:r>
              <a:rPr lang="en-US" sz="2700" b="1" i="0">
                <a:solidFill>
                  <a:schemeClr val="bg1"/>
                </a:solidFill>
                <a:latin typeface="Neulis Neue Semi Bold" pitchFamily="2" charset="77"/>
              </a:rPr>
              <a:t>About Anago</a:t>
            </a:r>
            <a:br>
              <a:rPr lang="en-US" sz="2700" b="1" i="0">
                <a:solidFill>
                  <a:schemeClr val="bg1"/>
                </a:solidFill>
                <a:latin typeface="Neulis Neue Semi Bold" pitchFamily="2" charset="77"/>
              </a:rPr>
            </a:br>
            <a:r>
              <a:rPr lang="en-US" sz="2700" b="0" i="0">
                <a:solidFill>
                  <a:schemeClr val="bg1"/>
                </a:solidFill>
                <a:latin typeface="Neulis Neue Light" pitchFamily="2" charset="77"/>
              </a:rPr>
              <a:t>Planning solutions</a:t>
            </a:r>
            <a:br>
              <a:rPr lang="en-US" sz="2700" b="0" i="0">
                <a:solidFill>
                  <a:schemeClr val="bg1"/>
                </a:solidFill>
                <a:latin typeface="Neulis Neue Light" pitchFamily="2" charset="77"/>
              </a:rPr>
            </a:br>
            <a:r>
              <a:rPr lang="en-US" sz="2700" b="0" i="0">
                <a:solidFill>
                  <a:schemeClr val="bg1"/>
                </a:solidFill>
                <a:latin typeface="Neulis Neue Light" pitchFamily="2" charset="77"/>
              </a:rPr>
              <a:t>Unique concept</a:t>
            </a:r>
            <a:br>
              <a:rPr lang="en-US" sz="2700" b="0" i="0">
                <a:solidFill>
                  <a:schemeClr val="bg1"/>
                </a:solidFill>
                <a:latin typeface="Neulis Neue Light" pitchFamily="2" charset="77"/>
              </a:rPr>
            </a:br>
            <a:r>
              <a:rPr lang="en-US" sz="2700" b="0" i="0">
                <a:solidFill>
                  <a:schemeClr val="bg1"/>
                </a:solidFill>
                <a:latin typeface="Neulis Neue Light" pitchFamily="2" charset="77"/>
              </a:rPr>
              <a:t>Innovating partner</a:t>
            </a:r>
            <a:br>
              <a:rPr lang="en-US" sz="2700" b="0" i="0">
                <a:solidFill>
                  <a:schemeClr val="bg1"/>
                </a:solidFill>
                <a:latin typeface="Neulis Neue Light" pitchFamily="2" charset="77"/>
              </a:rPr>
            </a:br>
            <a:r>
              <a:rPr lang="en-US" sz="2700" b="0" i="0">
                <a:solidFill>
                  <a:schemeClr val="bg1"/>
                </a:solidFill>
                <a:latin typeface="Neulis Neue Light" pitchFamily="2" charset="77"/>
              </a:rPr>
              <a:t>Social impact</a:t>
            </a:r>
          </a:p>
        </p:txBody>
      </p:sp>
    </p:spTree>
    <p:extLst>
      <p:ext uri="{BB962C8B-B14F-4D97-AF65-F5344CB8AC3E}">
        <p14:creationId xmlns:p14="http://schemas.microsoft.com/office/powerpoint/2010/main" val="37275174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56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H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487AB2-B570-BBA4-CF8B-867BE9C54C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pic>
        <p:nvPicPr>
          <p:cNvPr id="6" name="Afbeelding 5" descr="Afbeelding met schoeisel, person, kleding, persoon&#10;&#10;Automatisch gegenereerde beschrijving">
            <a:extLst>
              <a:ext uri="{FF2B5EF4-FFF2-40B4-BE49-F238E27FC236}">
                <a16:creationId xmlns:a16="http://schemas.microsoft.com/office/drawing/2014/main" id="{DC98D853-6876-BB36-90CF-52D078252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33488"/>
            <a:ext cx="11425239" cy="4391025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A8F3B008-C3BC-5EF6-D099-AC06DC5048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66511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drives Ana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30D2DA-23E8-E36B-3842-3EB2A6EB07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A14A0D9-ABE8-8B6A-2FAE-F5C5F53B0167}"/>
              </a:ext>
            </a:extLst>
          </p:cNvPr>
          <p:cNvSpPr txBox="1"/>
          <p:nvPr userDrawn="1"/>
        </p:nvSpPr>
        <p:spPr>
          <a:xfrm>
            <a:off x="424222" y="3949317"/>
            <a:ext cx="5091676" cy="6504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3700" b="0" i="0">
                <a:solidFill>
                  <a:schemeClr val="tx1"/>
                </a:solidFill>
                <a:latin typeface="Neulis Neue Light" pitchFamily="2" charset="77"/>
              </a:rPr>
              <a:t>What drives </a:t>
            </a:r>
            <a:r>
              <a:rPr lang="en-US" sz="3700" b="1" i="0">
                <a:solidFill>
                  <a:schemeClr val="tx1"/>
                </a:solidFill>
                <a:latin typeface="Neulis Neue Semi Bold" pitchFamily="2" charset="77"/>
              </a:rPr>
              <a:t>Anago?</a:t>
            </a:r>
            <a:endParaRPr lang="en-US" sz="3700" b="0" i="0">
              <a:solidFill>
                <a:schemeClr val="tx1"/>
              </a:solidFill>
              <a:latin typeface="Neulis Neue Light" pitchFamily="2" charset="77"/>
            </a:endParaRPr>
          </a:p>
        </p:txBody>
      </p:sp>
      <p:pic>
        <p:nvPicPr>
          <p:cNvPr id="7" name="Afbeelding 6" descr="Afbeelding met Kleurrijkheid, sinaasappel, driehoek, Graphics&#10;&#10;Automatisch gegenereerde beschrijving">
            <a:extLst>
              <a:ext uri="{FF2B5EF4-FFF2-40B4-BE49-F238E27FC236}">
                <a16:creationId xmlns:a16="http://schemas.microsoft.com/office/drawing/2014/main" id="{BA24BA12-96CB-A9EC-C75F-8E677D10E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95768" cy="254413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45E7E44-F85E-42D9-6F9C-C63143DFEBF6}"/>
              </a:ext>
            </a:extLst>
          </p:cNvPr>
          <p:cNvSpPr txBox="1"/>
          <p:nvPr userDrawn="1"/>
        </p:nvSpPr>
        <p:spPr>
          <a:xfrm>
            <a:off x="5825612" y="973393"/>
            <a:ext cx="6064762" cy="50937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ts val="2300"/>
              </a:lnSpc>
            </a:pPr>
            <a:r>
              <a:rPr lang="en-US" sz="1800" b="1" i="0">
                <a:solidFill>
                  <a:schemeClr val="tx1"/>
                </a:solidFill>
                <a:latin typeface="Neulis Neue Semi Bold" pitchFamily="2" charset="77"/>
              </a:rPr>
              <a:t>Mission</a:t>
            </a:r>
          </a:p>
          <a:p>
            <a:pPr algn="l">
              <a:lnSpc>
                <a:spcPts val="2300"/>
              </a:lnSpc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Organizations in the public domain gain more</a:t>
            </a:r>
          </a:p>
          <a:p>
            <a:pPr algn="l">
              <a:lnSpc>
                <a:spcPts val="2300"/>
              </a:lnSpc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control over their business operations with our</a:t>
            </a:r>
          </a:p>
          <a:p>
            <a:pPr algn="l">
              <a:lnSpc>
                <a:spcPts val="2300"/>
              </a:lnSpc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planning software. Processes run more smoothly</a:t>
            </a:r>
          </a:p>
          <a:p>
            <a:pPr algn="l">
              <a:lnSpc>
                <a:spcPts val="2300"/>
              </a:lnSpc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and it becomes increasingly easier to make clear</a:t>
            </a:r>
          </a:p>
          <a:p>
            <a:pPr algn="l">
              <a:lnSpc>
                <a:spcPts val="2300"/>
              </a:lnSpc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choices.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endParaRPr lang="en-US" sz="1800" b="0" i="0">
              <a:solidFill>
                <a:schemeClr val="tx1"/>
              </a:solidFill>
              <a:latin typeface="Neulis Neue Light" pitchFamily="2" charset="77"/>
            </a:endParaRPr>
          </a:p>
          <a:p>
            <a:pPr algn="l">
              <a:lnSpc>
                <a:spcPts val="2300"/>
              </a:lnSpc>
            </a:pPr>
            <a:r>
              <a:rPr lang="en-US" sz="1800" b="1" i="0">
                <a:solidFill>
                  <a:schemeClr val="tx1"/>
                </a:solidFill>
                <a:latin typeface="Neulis Neue Semi Bold" pitchFamily="2" charset="77"/>
              </a:rPr>
              <a:t>Vision</a:t>
            </a:r>
          </a:p>
          <a:p>
            <a:pPr algn="l">
              <a:lnSpc>
                <a:spcPts val="2300"/>
              </a:lnSpc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A society in which organizations in the public domain have optimally organized themselves with the help of our planning software, so that resources are used properly for the best citizen experience.</a:t>
            </a:r>
          </a:p>
          <a:p>
            <a:pPr algn="l">
              <a:lnSpc>
                <a:spcPts val="2300"/>
              </a:lnSpc>
            </a:pPr>
            <a:endParaRPr lang="en-US" sz="1800" b="1" i="0">
              <a:solidFill>
                <a:schemeClr val="tx1"/>
              </a:solidFill>
              <a:latin typeface="Neulis Neue Semi Bold" pitchFamily="2" charset="77"/>
            </a:endParaRPr>
          </a:p>
          <a:p>
            <a:pPr algn="l">
              <a:lnSpc>
                <a:spcPts val="2300"/>
              </a:lnSpc>
            </a:pPr>
            <a:r>
              <a:rPr lang="en-US" sz="1800" b="1" i="0">
                <a:solidFill>
                  <a:schemeClr val="tx1"/>
                </a:solidFill>
                <a:latin typeface="Neulis Neue Semi Bold" pitchFamily="2" charset="77"/>
              </a:rPr>
              <a:t>Values</a:t>
            </a:r>
          </a:p>
          <a:p>
            <a:pPr marL="184150" indent="-184150" algn="l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We take care</a:t>
            </a:r>
          </a:p>
          <a:p>
            <a:pPr marL="184150" indent="-184150" algn="l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We own our job</a:t>
            </a:r>
          </a:p>
          <a:p>
            <a:pPr marL="184150" indent="-184150" algn="l">
              <a:lnSpc>
                <a:spcPts val="2300"/>
              </a:lnSpc>
              <a:buFont typeface="Arial" panose="020B0604020202020204" pitchFamily="34" charset="0"/>
              <a:buChar char="•"/>
              <a:tabLst/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We embrace the challenge</a:t>
            </a:r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14574E4F-8C2E-82E3-29A7-1C484B095D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12293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nders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glimlach, persoon, person&#10;&#10;Automatisch gegenereerde beschrijving">
            <a:extLst>
              <a:ext uri="{FF2B5EF4-FFF2-40B4-BE49-F238E27FC236}">
                <a16:creationId xmlns:a16="http://schemas.microsoft.com/office/drawing/2014/main" id="{D30E0150-BC7A-9B0A-08C3-71FEED2254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877DE18-BAD2-9A95-BF66-97648BC77E65}"/>
              </a:ext>
            </a:extLst>
          </p:cNvPr>
          <p:cNvSpPr txBox="1"/>
          <p:nvPr userDrawn="1"/>
        </p:nvSpPr>
        <p:spPr>
          <a:xfrm>
            <a:off x="1198389" y="1164662"/>
            <a:ext cx="5091676" cy="55810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700" b="0" i="0">
                <a:solidFill>
                  <a:schemeClr val="tx1"/>
                </a:solidFill>
                <a:latin typeface="Neulis Neue Light" pitchFamily="2" charset="77"/>
              </a:rPr>
              <a:t>Since </a:t>
            </a:r>
            <a:r>
              <a:rPr lang="en-US" sz="3700" b="1" i="0">
                <a:solidFill>
                  <a:schemeClr val="tx1"/>
                </a:solidFill>
                <a:latin typeface="Neulis Neue Semi Bold" pitchFamily="2" charset="77"/>
              </a:rPr>
              <a:t>1999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EBE7ECA-8FAD-B079-A003-644EAA74DAA7}"/>
              </a:ext>
            </a:extLst>
          </p:cNvPr>
          <p:cNvSpPr txBox="1"/>
          <p:nvPr userDrawn="1"/>
        </p:nvSpPr>
        <p:spPr>
          <a:xfrm>
            <a:off x="1094576" y="1924315"/>
            <a:ext cx="5318965" cy="302903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ts val="2300"/>
              </a:lnSpc>
            </a:pP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Anago was created from a desire. 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The desire of founder Thomas de Nooij 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to be precise. As a planning consultant, 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he knew the smart logistics principles 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from the commercial world. He saw 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organizations in the public domain struggling with this, and wanted to commit to public affairs and take efficiency to a higher 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level. That is why he founded </a:t>
            </a:r>
            <a:b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</a:br>
            <a:r>
              <a:rPr lang="en-US" sz="1800" b="0" i="0">
                <a:solidFill>
                  <a:schemeClr val="tx1"/>
                </a:solidFill>
                <a:latin typeface="Neulis Neue Light" pitchFamily="2" charset="77"/>
              </a:rPr>
              <a:t>Anago in 1999.</a:t>
            </a:r>
          </a:p>
        </p:txBody>
      </p:sp>
      <p:pic>
        <p:nvPicPr>
          <p:cNvPr id="11" name="Afbeelding 10" descr="Afbeelding met Kleurrijkheid, schermopname, Graphics, ontwerp&#10;&#10;Automatisch gegenereerde beschrijving">
            <a:extLst>
              <a:ext uri="{FF2B5EF4-FFF2-40B4-BE49-F238E27FC236}">
                <a16:creationId xmlns:a16="http://schemas.microsoft.com/office/drawing/2014/main" id="{3BCF3A42-2E16-7C6D-09EC-AA7FABD708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335" y="1029589"/>
            <a:ext cx="2131091" cy="2204577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0214E52A-96DB-5467-4EA7-6FFA4B326459}"/>
              </a:ext>
            </a:extLst>
          </p:cNvPr>
          <p:cNvSpPr txBox="1"/>
          <p:nvPr userDrawn="1"/>
        </p:nvSpPr>
        <p:spPr>
          <a:xfrm>
            <a:off x="7660878" y="5334130"/>
            <a:ext cx="3600527" cy="7884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i="0">
                <a:solidFill>
                  <a:schemeClr val="bg1"/>
                </a:solidFill>
                <a:latin typeface="Neulis Neue Semi Bold" pitchFamily="2" charset="77"/>
              </a:rPr>
              <a:t>Thomas de Nooij</a:t>
            </a:r>
          </a:p>
          <a:p>
            <a:pPr algn="r">
              <a:lnSpc>
                <a:spcPts val="2800"/>
              </a:lnSpc>
            </a:pPr>
            <a:r>
              <a:rPr lang="en-US" sz="2000" b="0" i="0">
                <a:solidFill>
                  <a:schemeClr val="bg1"/>
                </a:solidFill>
                <a:latin typeface="Neulis Neue Light" pitchFamily="2" charset="77"/>
              </a:rPr>
              <a:t>CTO Anago</a:t>
            </a:r>
          </a:p>
        </p:txBody>
      </p:sp>
      <p:sp>
        <p:nvSpPr>
          <p:cNvPr id="17" name="Tijdelijke aanduiding voor dianummer 3">
            <a:extLst>
              <a:ext uri="{FF2B5EF4-FFF2-40B4-BE49-F238E27FC236}">
                <a16:creationId xmlns:a16="http://schemas.microsoft.com/office/drawing/2014/main" id="{2315D7FB-FB4B-ECE1-CF22-55D8F475EFF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0F13-1319-004E-851A-179B7F759AD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48043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ontent 3 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5716F4CA-A939-CC40-D89C-7431957C6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93301" cy="685800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D1393AA-5628-530F-EB19-8980C67980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nl-NL"/>
              <a:t>copyright © 2024  |  </a:t>
            </a:r>
            <a:r>
              <a:rPr lang="nl-NL" b="1">
                <a:latin typeface="Neulis Neue Semi Bold" pitchFamily="2" charset="77"/>
              </a:rPr>
              <a:t>anago.io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DB7442D2-3260-E458-5E6F-B04FE8A614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02330F13-1319-004E-851A-179B7F759ADD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A0DDC3-89BC-DEA6-2DFC-62FD5BD3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89" y="1164662"/>
            <a:ext cx="9892553" cy="565815"/>
          </a:xfrm>
        </p:spPr>
        <p:txBody>
          <a:bodyPr/>
          <a:lstStyle/>
          <a:p>
            <a:pPr algn="l">
              <a:lnSpc>
                <a:spcPts val="4500"/>
              </a:lnSpc>
            </a:pPr>
            <a:r>
              <a:rPr lang="en-US" sz="3700" b="0" i="0">
                <a:solidFill>
                  <a:schemeClr val="tx1"/>
                </a:solidFill>
                <a:latin typeface="Neulis Neue Light" pitchFamily="2" charset="77"/>
              </a:rPr>
              <a:t>Why </a:t>
            </a:r>
            <a:r>
              <a:rPr lang="en-US" sz="3700" b="1" i="0">
                <a:solidFill>
                  <a:schemeClr val="tx1"/>
                </a:solidFill>
                <a:latin typeface="Neulis Neue Semi Bold" pitchFamily="2" charset="77"/>
              </a:rPr>
              <a:t>choose Anago?</a:t>
            </a:r>
          </a:p>
        </p:txBody>
      </p:sp>
      <p:sp>
        <p:nvSpPr>
          <p:cNvPr id="4" name="Tijdelijke aanduiding voor afbeelding 11">
            <a:extLst>
              <a:ext uri="{FF2B5EF4-FFF2-40B4-BE49-F238E27FC236}">
                <a16:creationId xmlns:a16="http://schemas.microsoft.com/office/drawing/2014/main" id="{FDAD3A6B-7CDB-6B7D-A909-381370895C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00150" y="1887537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7" name="Tijdelijke aanduiding voor afbeelding 11">
            <a:extLst>
              <a:ext uri="{FF2B5EF4-FFF2-40B4-BE49-F238E27FC236}">
                <a16:creationId xmlns:a16="http://schemas.microsoft.com/office/drawing/2014/main" id="{5A1C99BC-FC01-D799-62BF-5B2B6B1AC8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3913" y="1887538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8" name="Tijdelijke aanduiding voor afbeelding 11">
            <a:extLst>
              <a:ext uri="{FF2B5EF4-FFF2-40B4-BE49-F238E27FC236}">
                <a16:creationId xmlns:a16="http://schemas.microsoft.com/office/drawing/2014/main" id="{7167E167-B979-30E1-5180-C422228338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60609" y="1887538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EF36D3C8-4E31-2130-7798-137A3DF17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0150" y="5261799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US" sz="2700" b="0" i="0">
                <a:solidFill>
                  <a:schemeClr val="tx1"/>
                </a:solidFill>
                <a:latin typeface="Neulis Neue Light" pitchFamily="2" charset="77"/>
              </a:rPr>
              <a:t>Sector specific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DAE86598-1221-EFF3-E098-1E3BD5418C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25030" y="5261799"/>
            <a:ext cx="2993741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algn="ctr">
              <a:lnSpc>
                <a:spcPts val="3500"/>
              </a:lnSpc>
            </a:pPr>
            <a:r>
              <a:rPr lang="en-US" sz="2700" b="0" i="0">
                <a:solidFill>
                  <a:schemeClr val="tx1"/>
                </a:solidFill>
                <a:latin typeface="Neulis Neue Light" pitchFamily="2" charset="77"/>
              </a:rPr>
              <a:t>Configurable</a:t>
            </a:r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7221AF49-D85D-7FC3-CEA2-571ACDF3ED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0581" y="5277234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algn="ctr">
              <a:lnSpc>
                <a:spcPts val="3500"/>
              </a:lnSpc>
            </a:pPr>
            <a:r>
              <a:rPr lang="en-US" sz="2700" b="0" i="0">
                <a:solidFill>
                  <a:schemeClr val="tx1"/>
                </a:solidFill>
                <a:latin typeface="Neulis Neue Light" pitchFamily="2" charset="77"/>
              </a:rPr>
              <a:t>Future proof</a:t>
            </a:r>
          </a:p>
        </p:txBody>
      </p:sp>
      <p:pic>
        <p:nvPicPr>
          <p:cNvPr id="9" name="Picture 8" descr="A group of colorful wooden figures&#10;&#10;Description automatically generated">
            <a:extLst>
              <a:ext uri="{FF2B5EF4-FFF2-40B4-BE49-F238E27FC236}">
                <a16:creationId xmlns:a16="http://schemas.microsoft.com/office/drawing/2014/main" id="{5D23C36A-7C4B-45A0-9243-3E0221AA1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084" t="2667" r="28389" b="11118"/>
          <a:stretch/>
        </p:blipFill>
        <p:spPr>
          <a:xfrm>
            <a:off x="1198389" y="1870847"/>
            <a:ext cx="2993741" cy="3337142"/>
          </a:xfrm>
          <a:prstGeom prst="rect">
            <a:avLst/>
          </a:prstGeom>
        </p:spPr>
      </p:pic>
      <p:pic>
        <p:nvPicPr>
          <p:cNvPr id="11" name="Picture 10" descr="A person's face with different colors&#10;&#10;Description automatically generated">
            <a:extLst>
              <a:ext uri="{FF2B5EF4-FFF2-40B4-BE49-F238E27FC236}">
                <a16:creationId xmlns:a16="http://schemas.microsoft.com/office/drawing/2014/main" id="{B8AF4916-4A98-0131-A248-34ED406A1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49" r="25932"/>
          <a:stretch/>
        </p:blipFill>
        <p:spPr>
          <a:xfrm>
            <a:off x="4625030" y="1870847"/>
            <a:ext cx="2993741" cy="3337142"/>
          </a:xfrm>
          <a:prstGeom prst="rect">
            <a:avLst/>
          </a:prstGeom>
        </p:spPr>
      </p:pic>
      <p:pic>
        <p:nvPicPr>
          <p:cNvPr id="17" name="Picture 16" descr="A group of people holding hands and jumping in a field&#10;&#10;Description automatically generated">
            <a:extLst>
              <a:ext uri="{FF2B5EF4-FFF2-40B4-BE49-F238E27FC236}">
                <a16:creationId xmlns:a16="http://schemas.microsoft.com/office/drawing/2014/main" id="{7BCD5F14-EC8D-6237-34B7-7F2C420B4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0883" r="29027"/>
          <a:stretch/>
        </p:blipFill>
        <p:spPr>
          <a:xfrm>
            <a:off x="8044441" y="1887537"/>
            <a:ext cx="2995622" cy="33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706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5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between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atroon, Kleurrijkheid, plein, Lila&#10;&#10;Automatisch gegenereerde beschrijving">
            <a:extLst>
              <a:ext uri="{FF2B5EF4-FFF2-40B4-BE49-F238E27FC236}">
                <a16:creationId xmlns:a16="http://schemas.microsoft.com/office/drawing/2014/main" id="{C4CC06E7-A19D-FE5C-3C31-0AB552383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5EBC63A2-11F3-5ACD-87A8-328A92FA18B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0F13-1319-004E-851A-179B7F759AD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42865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between slide mount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ountain with clouds above it&#10;&#10;Description automatically generated with medium confidence">
            <a:extLst>
              <a:ext uri="{FF2B5EF4-FFF2-40B4-BE49-F238E27FC236}">
                <a16:creationId xmlns:a16="http://schemas.microsoft.com/office/drawing/2014/main" id="{F4E01F9C-D5C5-A740-A410-90ADFC0DB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329D14-FCA3-DF1A-15BD-4A853115B495}"/>
              </a:ext>
            </a:extLst>
          </p:cNvPr>
          <p:cNvGrpSpPr/>
          <p:nvPr userDrawn="1"/>
        </p:nvGrpSpPr>
        <p:grpSpPr>
          <a:xfrm>
            <a:off x="7805738" y="1036763"/>
            <a:ext cx="3573267" cy="646331"/>
            <a:chOff x="7805738" y="1036763"/>
            <a:chExt cx="3573267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3AF4E0-829A-BC90-86ED-AA728F72D548}"/>
                </a:ext>
              </a:extLst>
            </p:cNvPr>
            <p:cNvSpPr txBox="1"/>
            <p:nvPr userDrawn="1"/>
          </p:nvSpPr>
          <p:spPr>
            <a:xfrm>
              <a:off x="9347359" y="1036763"/>
              <a:ext cx="20316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pc="70" baseline="0" noProof="0">
                  <a:solidFill>
                    <a:schemeClr val="bg1"/>
                  </a:solidFill>
                  <a:latin typeface="Neulis Neue Light" pitchFamily="50" charset="0"/>
                </a:rPr>
                <a:t>success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11CF0F7-64E5-BF1B-730A-880E143C81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2691" t="48653" r="30097"/>
            <a:stretch/>
          </p:blipFill>
          <p:spPr>
            <a:xfrm>
              <a:off x="7805738" y="1185861"/>
              <a:ext cx="736441" cy="4741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B9B465-2B31-E8E6-B08A-8806B9201797}"/>
                </a:ext>
              </a:extLst>
            </p:cNvPr>
            <p:cNvSpPr txBox="1"/>
            <p:nvPr userDrawn="1"/>
          </p:nvSpPr>
          <p:spPr>
            <a:xfrm>
              <a:off x="8571071" y="1036763"/>
              <a:ext cx="8592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spc="70" baseline="0" noProof="0">
                  <a:solidFill>
                    <a:schemeClr val="bg1"/>
                  </a:solidFill>
                  <a:latin typeface="Neulis Neue Light" pitchFamily="50" charset="0"/>
                </a:rPr>
                <a:t>for</a:t>
              </a:r>
            </a:p>
          </p:txBody>
        </p:sp>
      </p:grp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37624106-9836-4D51-A02A-E9C46458897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0F13-1319-004E-851A-179B7F759AD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44904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ditable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rmopname, Graphics, Kleurrijkheid&#10;&#10;Automatisch gegenereerde beschrijving">
            <a:extLst>
              <a:ext uri="{FF2B5EF4-FFF2-40B4-BE49-F238E27FC236}">
                <a16:creationId xmlns:a16="http://schemas.microsoft.com/office/drawing/2014/main" id="{075E1712-C734-2174-1276-B52C3C9E8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398596F9-7255-FAF0-AA14-7D95884835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89" y="1168147"/>
            <a:ext cx="4897611" cy="565815"/>
          </a:xfrm>
        </p:spPr>
        <p:txBody>
          <a:bodyPr/>
          <a:lstStyle/>
          <a:p>
            <a:r>
              <a:rPr lang="en-US" noProof="0"/>
              <a:t>Add title</a:t>
            </a:r>
          </a:p>
        </p:txBody>
      </p:sp>
      <p:sp>
        <p:nvSpPr>
          <p:cNvPr id="17" name="Tijdelijke aanduiding voor dianummer 3">
            <a:extLst>
              <a:ext uri="{FF2B5EF4-FFF2-40B4-BE49-F238E27FC236}">
                <a16:creationId xmlns:a16="http://schemas.microsoft.com/office/drawing/2014/main" id="{2315D7FB-FB4B-ECE1-CF22-55D8F475EFF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8DE1FE61-7320-EF41-DFA9-098B7E9C54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98389" y="1922002"/>
            <a:ext cx="4897611" cy="3702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</p:txBody>
      </p:sp>
      <p:pic>
        <p:nvPicPr>
          <p:cNvPr id="9" name="Afbeelding 8" descr="Afbeelding met Graphics, schermopname, Kleurrijkheid, ontwerp&#10;&#10;Automatisch gegenereerde beschrijving">
            <a:extLst>
              <a:ext uri="{FF2B5EF4-FFF2-40B4-BE49-F238E27FC236}">
                <a16:creationId xmlns:a16="http://schemas.microsoft.com/office/drawing/2014/main" id="{B65BD765-E432-DDFB-6730-8E91F0C66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335" y="1164662"/>
            <a:ext cx="2131090" cy="15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itable content 3 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schermopname&#10;&#10;Automatisch gegenereerde beschrijving">
            <a:extLst>
              <a:ext uri="{FF2B5EF4-FFF2-40B4-BE49-F238E27FC236}">
                <a16:creationId xmlns:a16="http://schemas.microsoft.com/office/drawing/2014/main" id="{44B6BC4B-29B8-A2E2-E7EF-4559A245F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9" y="0"/>
            <a:ext cx="9893302" cy="685800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D1393AA-5628-530F-EB19-8980C67980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DB7442D2-3260-E458-5E6F-B04FE8A614C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072C53-84C5-6926-A6D7-4F25860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89" y="1164662"/>
            <a:ext cx="9892553" cy="565815"/>
          </a:xfrm>
        </p:spPr>
        <p:txBody>
          <a:bodyPr/>
          <a:lstStyle/>
          <a:p>
            <a:r>
              <a:rPr lang="en-US" noProof="0"/>
              <a:t>Click to add header</a:t>
            </a:r>
          </a:p>
        </p:txBody>
      </p:sp>
      <p:sp>
        <p:nvSpPr>
          <p:cNvPr id="7" name="Tijdelijke aanduiding voor afbeelding 11">
            <a:extLst>
              <a:ext uri="{FF2B5EF4-FFF2-40B4-BE49-F238E27FC236}">
                <a16:creationId xmlns:a16="http://schemas.microsoft.com/office/drawing/2014/main" id="{C7B759F2-2066-B6D2-293F-D99F1CEF23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00150" y="1887537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8" name="Tijdelijke aanduiding voor afbeelding 11">
            <a:extLst>
              <a:ext uri="{FF2B5EF4-FFF2-40B4-BE49-F238E27FC236}">
                <a16:creationId xmlns:a16="http://schemas.microsoft.com/office/drawing/2014/main" id="{E6FF9B57-B394-49B5-D382-50ADECACD6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3913" y="1887538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9" name="Tijdelijke aanduiding voor afbeelding 11">
            <a:extLst>
              <a:ext uri="{FF2B5EF4-FFF2-40B4-BE49-F238E27FC236}">
                <a16:creationId xmlns:a16="http://schemas.microsoft.com/office/drawing/2014/main" id="{3F9F7CCB-7635-6F6D-C64C-F726676B6F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60609" y="1887538"/>
            <a:ext cx="2984913" cy="3337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lnSpc>
                <a:spcPts val="2100"/>
              </a:lnSpc>
              <a:buNone/>
              <a:defRPr sz="1600"/>
            </a:lvl1pPr>
          </a:lstStyle>
          <a:p>
            <a:r>
              <a:rPr lang="en-US" noProof="0"/>
              <a:t>Click to </a:t>
            </a:r>
            <a:br>
              <a:rPr lang="en-US" noProof="0"/>
            </a:br>
            <a:r>
              <a:rPr lang="en-US" noProof="0"/>
              <a:t>insert image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088128A5-8AAC-87F3-7D2B-B3716CE09A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0150" y="5261799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5E492901-1069-0928-7B42-2E6908EDE4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39289" y="5261799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Add text</a:t>
            </a: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35BC9311-DDD1-F440-FE92-05ED19905D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0581" y="5277234"/>
            <a:ext cx="2979482" cy="5203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62957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ly fillabl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D56B11A3-C9ED-2281-D2CC-BB8E61C31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7F120A82-2523-3552-316E-9167CC74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050" y="6314820"/>
            <a:ext cx="314324" cy="198454"/>
          </a:xfr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93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799DBA1-1478-F508-CD72-007F36DA6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85663C50-FBBE-3D32-CB2F-93494755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050" y="6314820"/>
            <a:ext cx="314324" cy="198454"/>
          </a:xfr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80CAD81-FA5F-28E7-3828-361B039DE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21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1202B015-901C-6630-94DA-46865DB91F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76050" y="6314820"/>
            <a:ext cx="314324" cy="198454"/>
          </a:xfr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DBEFCD3-29EC-2C74-9B44-7DB02A466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4" name="Titel 7">
            <a:extLst>
              <a:ext uri="{FF2B5EF4-FFF2-40B4-BE49-F238E27FC236}">
                <a16:creationId xmlns:a16="http://schemas.microsoft.com/office/drawing/2014/main" id="{40F45874-4C9A-9046-5343-C38B9C9B3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685" y="1194159"/>
            <a:ext cx="9892553" cy="565815"/>
          </a:xfrm>
        </p:spPr>
        <p:txBody>
          <a:bodyPr/>
          <a:lstStyle/>
          <a:p>
            <a:r>
              <a:rPr lang="en-US" noProof="0"/>
              <a:t>Click to add header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03788A10-13EC-789D-C4C7-8D3911E6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995948"/>
            <a:ext cx="9892274" cy="3628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2370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565C1D7-3738-02B8-8467-794ECFDF7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1202B015-901C-6630-94DA-46865DB91F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76050" y="6314820"/>
            <a:ext cx="314324" cy="198454"/>
          </a:xfrm>
        </p:spPr>
        <p:txBody>
          <a:bodyPr/>
          <a:lstStyle/>
          <a:p>
            <a:fld id="{3ED3B67B-ADE2-164F-A4E2-2AB86D812DC4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DBEFCD3-29EC-2C74-9B44-7DB02A466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1000" cy="6858000"/>
          </a:xfrm>
          <a:prstGeom prst="rect">
            <a:avLst/>
          </a:prstGeom>
        </p:spPr>
      </p:pic>
      <p:sp>
        <p:nvSpPr>
          <p:cNvPr id="4" name="Titel 7">
            <a:extLst>
              <a:ext uri="{FF2B5EF4-FFF2-40B4-BE49-F238E27FC236}">
                <a16:creationId xmlns:a16="http://schemas.microsoft.com/office/drawing/2014/main" id="{40F45874-4C9A-9046-5343-C38B9C9B3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685" y="1194159"/>
            <a:ext cx="9892553" cy="565815"/>
          </a:xfrm>
        </p:spPr>
        <p:txBody>
          <a:bodyPr/>
          <a:lstStyle/>
          <a:p>
            <a:r>
              <a:rPr lang="en-US" noProof="0"/>
              <a:t>Click to add header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9850C2C-8304-7223-CFBD-9B48C7338E3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532686" y="1995488"/>
            <a:ext cx="4704828" cy="3668353"/>
          </a:xfrm>
          <a:prstGeom prst="rect">
            <a:avLst/>
          </a:prstGeom>
        </p:spPr>
        <p:txBody>
          <a:bodyPr/>
          <a:lstStyle>
            <a:lvl3pPr marL="89535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37FA4C0-44C4-CC81-73C6-2C887C02854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720409" y="1995489"/>
            <a:ext cx="4704828" cy="3668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4963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Graphics, logo, typografie&#10;&#10;Automatisch gegenereerde beschrijving">
            <a:extLst>
              <a:ext uri="{FF2B5EF4-FFF2-40B4-BE49-F238E27FC236}">
                <a16:creationId xmlns:a16="http://schemas.microsoft.com/office/drawing/2014/main" id="{27B7C605-8E74-D54E-E6D2-90FA5347A6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787" y="374649"/>
            <a:ext cx="1109256" cy="315564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9C9784-FDA4-6B80-3857-D306F9408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52198" y="6318993"/>
            <a:ext cx="3490399" cy="19428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100"/>
              </a:lnSpc>
              <a:defRPr sz="1200" b="0" i="0">
                <a:solidFill>
                  <a:schemeClr val="tx1"/>
                </a:solidFill>
                <a:latin typeface="Neulis Neue Light" pitchFamily="2" charset="77"/>
              </a:defRPr>
            </a:lvl1pPr>
          </a:lstStyle>
          <a:p>
            <a:pPr algn="r"/>
            <a:r>
              <a:rPr lang="en-US"/>
              <a:t>copyright © 2024  |  </a:t>
            </a:r>
            <a:r>
              <a:rPr lang="en-US" b="1" err="1">
                <a:latin typeface="Neulis Neue Semi Bold" pitchFamily="2" charset="77"/>
              </a:rPr>
              <a:t>anago.io</a:t>
            </a:r>
            <a:r>
              <a:rPr lang="en-US" b="1">
                <a:latin typeface="Neulis Neue Semi Bold" pitchFamily="2" charset="77"/>
              </a:rPr>
              <a:t>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C06A55-23F5-D01C-09E8-E5C6DFA6E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050" y="6314820"/>
            <a:ext cx="314324" cy="1984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100"/>
              </a:lnSpc>
              <a:defRPr sz="1200" b="0" i="0">
                <a:solidFill>
                  <a:schemeClr val="tx1"/>
                </a:solidFill>
                <a:latin typeface="Neulis Neue Light" pitchFamily="2" charset="77"/>
              </a:defRPr>
            </a:lvl1pPr>
          </a:lstStyle>
          <a:p>
            <a:r>
              <a:rPr lang="nl-NL"/>
              <a:t>‹nr.›</a:t>
            </a:r>
          </a:p>
        </p:txBody>
      </p:sp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0348F87D-71D6-843B-A995-0F521026F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685" y="1194159"/>
            <a:ext cx="9892553" cy="56581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Click to add header</a:t>
            </a: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214962F2-413A-5AF4-30D4-19712FC29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2964" y="1995948"/>
            <a:ext cx="9892274" cy="3628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noProof="0"/>
              <a:t>Click to </a:t>
            </a:r>
            <a:r>
              <a:rPr lang="nl-NL" noProof="0" err="1"/>
              <a:t>add</a:t>
            </a:r>
            <a:r>
              <a:rPr lang="nl-NL" noProof="0"/>
              <a:t> </a:t>
            </a:r>
            <a:r>
              <a:rPr lang="nl-NL" noProof="0" err="1"/>
              <a:t>text</a:t>
            </a:r>
            <a:endParaRPr lang="nl-NL" noProof="0"/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 err="1"/>
              <a:t>Third</a:t>
            </a:r>
            <a:r>
              <a:rPr lang="nl-NL" noProof="0"/>
              <a:t> level</a:t>
            </a:r>
          </a:p>
          <a:p>
            <a:pPr lvl="3"/>
            <a:r>
              <a:rPr lang="nl-NL" noProof="0" err="1"/>
              <a:t>Fourth</a:t>
            </a:r>
            <a:r>
              <a:rPr lang="nl-NL" noProof="0"/>
              <a:t> level</a:t>
            </a:r>
          </a:p>
          <a:p>
            <a:pPr lvl="4"/>
            <a:r>
              <a:rPr lang="nl-NL" noProof="0" err="1"/>
              <a:t>Fifth</a:t>
            </a:r>
            <a:r>
              <a:rPr lang="nl-NL" noProof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14335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80" r:id="rId9"/>
    <p:sldLayoutId id="2147483778" r:id="rId10"/>
    <p:sldLayoutId id="2147483779" r:id="rId11"/>
  </p:sldLayoutIdLst>
  <p:hf hdr="0" dt="0"/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3700" b="0" i="0" kern="1200">
          <a:solidFill>
            <a:schemeClr val="tx1"/>
          </a:solidFill>
          <a:latin typeface="Neulis Neue Light" pitchFamily="2" charset="77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1000"/>
        </a:spcBef>
        <a:buSzPct val="110000"/>
        <a:buFont typeface="Arial" panose="020B0604020202020204" pitchFamily="34" charset="0"/>
        <a:buChar char="•"/>
        <a:tabLst/>
        <a:defRPr sz="27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1pPr>
      <a:lvl2pPr marL="538163" indent="-220663" algn="l" defTabSz="914400" rtl="0" eaLnBrk="1" latinLnBrk="0" hangingPunct="1">
        <a:lnSpc>
          <a:spcPct val="100000"/>
        </a:lnSpc>
        <a:spcBef>
          <a:spcPts val="500"/>
        </a:spcBef>
        <a:buSzPct val="110000"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2pPr>
      <a:lvl3pPr marL="808038" indent="-223838" algn="l" defTabSz="914400" rtl="0" eaLnBrk="1" latinLnBrk="0" hangingPunct="1">
        <a:lnSpc>
          <a:spcPct val="100000"/>
        </a:lnSpc>
        <a:spcBef>
          <a:spcPts val="500"/>
        </a:spcBef>
        <a:buSzPct val="11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3pPr>
      <a:lvl4pPr marL="1077913" indent="-222250" algn="l" defTabSz="914400" rtl="0" eaLnBrk="1" latinLnBrk="0" hangingPunct="1">
        <a:lnSpc>
          <a:spcPct val="100000"/>
        </a:lnSpc>
        <a:spcBef>
          <a:spcPts val="500"/>
        </a:spcBef>
        <a:buSzPct val="110000"/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4pPr>
      <a:lvl5pPr marL="1347788" indent="-223838" algn="l" defTabSz="914400" rtl="0" eaLnBrk="1" latinLnBrk="0" hangingPunct="1">
        <a:lnSpc>
          <a:spcPct val="100000"/>
        </a:lnSpc>
        <a:spcBef>
          <a:spcPts val="500"/>
        </a:spcBef>
        <a:buSzPct val="11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>
          <p15:clr>
            <a:srgbClr val="F26B43"/>
          </p15:clr>
        </p15:guide>
        <p15:guide id="2" pos="3364">
          <p15:clr>
            <a:srgbClr val="F26B43"/>
          </p15:clr>
        </p15:guide>
        <p15:guide id="3" pos="7197">
          <p15:clr>
            <a:srgbClr val="F26B43"/>
          </p15:clr>
        </p15:guide>
        <p15:guide id="4" pos="431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32">
          <p15:clr>
            <a:srgbClr val="F26B43"/>
          </p15:clr>
        </p15:guide>
        <p15:guide id="7" orient="horz" pos="777">
          <p15:clr>
            <a:srgbClr val="F26B43"/>
          </p15:clr>
        </p15:guide>
        <p15:guide id="8" orient="horz" pos="4065">
          <p15:clr>
            <a:srgbClr val="F26B43"/>
          </p15:clr>
        </p15:guide>
        <p15:guide id="9" orient="horz" pos="354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EAE8D8D-B5AC-3137-1168-9C5130172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685" y="1194159"/>
            <a:ext cx="9892553" cy="56581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noProof="0"/>
              <a:t>Click to </a:t>
            </a:r>
            <a:r>
              <a:rPr lang="nl-NL" noProof="0" err="1"/>
              <a:t>add</a:t>
            </a:r>
            <a:r>
              <a:rPr lang="nl-NL" noProof="0"/>
              <a:t> header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29FBF5-68EE-BF04-CC01-12884BB27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2964" y="1995948"/>
            <a:ext cx="9892274" cy="3628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noProof="0"/>
              <a:t>Click to </a:t>
            </a:r>
            <a:r>
              <a:rPr lang="nl-NL" noProof="0" err="1"/>
              <a:t>add</a:t>
            </a:r>
            <a:r>
              <a:rPr lang="nl-NL" noProof="0"/>
              <a:t> </a:t>
            </a:r>
            <a:r>
              <a:rPr lang="nl-NL" noProof="0" err="1"/>
              <a:t>text</a:t>
            </a:r>
            <a:endParaRPr lang="nl-NL" noProof="0"/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 err="1"/>
              <a:t>Third</a:t>
            </a:r>
            <a:r>
              <a:rPr lang="nl-NL" noProof="0"/>
              <a:t> level</a:t>
            </a:r>
          </a:p>
          <a:p>
            <a:pPr lvl="3"/>
            <a:r>
              <a:rPr lang="nl-NL" noProof="0" err="1"/>
              <a:t>Fourth</a:t>
            </a:r>
            <a:r>
              <a:rPr lang="nl-NL" noProof="0"/>
              <a:t> level</a:t>
            </a:r>
          </a:p>
          <a:p>
            <a:pPr lvl="4"/>
            <a:r>
              <a:rPr lang="nl-NL" noProof="0" err="1"/>
              <a:t>Fifth</a:t>
            </a:r>
            <a:r>
              <a:rPr lang="nl-NL" noProof="0"/>
              <a:t> level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9C9784-FDA4-6B80-3857-D306F9408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15335" y="6325745"/>
            <a:ext cx="2227262" cy="1825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100"/>
              </a:lnSpc>
              <a:defRPr sz="1200" b="0" i="0">
                <a:solidFill>
                  <a:schemeClr val="tx1"/>
                </a:solidFill>
                <a:latin typeface="Neulis Neue Light" pitchFamily="2" charset="77"/>
              </a:defRPr>
            </a:lvl1pPr>
          </a:lstStyle>
          <a:p>
            <a:pPr algn="r"/>
            <a:r>
              <a:rPr lang="nl-NL" noProof="0"/>
              <a:t>copyright © 2024  |  </a:t>
            </a:r>
            <a:r>
              <a:rPr lang="nl-NL" b="1" noProof="0">
                <a:latin typeface="Neulis Neue Semi Bold" pitchFamily="2" charset="77"/>
              </a:rPr>
              <a:t>anago.io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C06A55-23F5-D01C-09E8-E5C6DFA6E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100"/>
              </a:lnSpc>
              <a:defRPr sz="1200" b="0" i="0">
                <a:solidFill>
                  <a:schemeClr val="tx1"/>
                </a:solidFill>
                <a:latin typeface="Neulis Neue Light" pitchFamily="2" charset="77"/>
              </a:defRPr>
            </a:lvl1pPr>
          </a:lstStyle>
          <a:p>
            <a:r>
              <a:rPr lang="nl-NL" noProof="0"/>
              <a:t>‹nr.›</a:t>
            </a:r>
          </a:p>
        </p:txBody>
      </p:sp>
      <p:pic>
        <p:nvPicPr>
          <p:cNvPr id="10" name="Afbeelding 9" descr="Afbeelding met Lettertype, Graphics, zwart, schermopname&#10;&#10;Automatisch gegenereerde beschrijving">
            <a:extLst>
              <a:ext uri="{FF2B5EF4-FFF2-40B4-BE49-F238E27FC236}">
                <a16:creationId xmlns:a16="http://schemas.microsoft.com/office/drawing/2014/main" id="{224CAD06-6F3B-856B-2448-227FBA4B241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791" y="374650"/>
            <a:ext cx="1109252" cy="3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9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4" r:id="rId2"/>
    <p:sldLayoutId id="2147483707" r:id="rId3"/>
    <p:sldLayoutId id="2147483663" r:id="rId4"/>
    <p:sldLayoutId id="2147483688" r:id="rId5"/>
    <p:sldLayoutId id="2147483665" r:id="rId6"/>
    <p:sldLayoutId id="2147483666" r:id="rId7"/>
    <p:sldLayoutId id="2147483671" r:id="rId8"/>
    <p:sldLayoutId id="2147483706" r:id="rId9"/>
    <p:sldLayoutId id="2147483667" r:id="rId10"/>
    <p:sldLayoutId id="2147483668" r:id="rId11"/>
    <p:sldLayoutId id="2147483733" r:id="rId12"/>
    <p:sldLayoutId id="2147483735" r:id="rId13"/>
    <p:sldLayoutId id="2147483698" r:id="rId14"/>
    <p:sldLayoutId id="2147483734" r:id="rId15"/>
    <p:sldLayoutId id="2147483709" r:id="rId16"/>
    <p:sldLayoutId id="2147483700" r:id="rId17"/>
    <p:sldLayoutId id="2147483702" r:id="rId18"/>
    <p:sldLayoutId id="2147483701" r:id="rId19"/>
    <p:sldLayoutId id="2147483737" r:id="rId20"/>
  </p:sldLayoutIdLst>
  <p:transition>
    <p:fade/>
  </p:transition>
  <p:hf hdr="0" dt="0"/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3700" b="0" i="0" kern="1200">
          <a:solidFill>
            <a:schemeClr val="tx1"/>
          </a:solidFill>
          <a:latin typeface="Neulis Neue Light" pitchFamily="2" charset="77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27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1pPr>
      <a:lvl2pPr marL="533400" indent="-212725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2pPr>
      <a:lvl3pPr marL="812800" indent="-250825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3pPr>
      <a:lvl4pPr marL="1079500" indent="-231775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tabLst>
          <a:tab pos="990600" algn="l"/>
        </a:tabLst>
        <a:defRPr sz="16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4pPr>
      <a:lvl5pPr marL="1346200" indent="-22225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483" userDrawn="1">
          <p15:clr>
            <a:srgbClr val="F26B43"/>
          </p15:clr>
        </p15:guide>
        <p15:guide id="11" pos="3364" userDrawn="1">
          <p15:clr>
            <a:srgbClr val="F26B43"/>
          </p15:clr>
        </p15:guide>
        <p15:guide id="12" pos="7197" userDrawn="1">
          <p15:clr>
            <a:srgbClr val="F26B43"/>
          </p15:clr>
        </p15:guide>
        <p15:guide id="13" pos="4316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32" userDrawn="1">
          <p15:clr>
            <a:srgbClr val="F26B43"/>
          </p15:clr>
        </p15:guide>
        <p15:guide id="16" orient="horz" pos="777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  <p15:guide id="18" orient="horz" pos="35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EAE8D8D-B5AC-3137-1168-9C5130172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685" y="1194159"/>
            <a:ext cx="9892553" cy="56581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noProof="0"/>
              <a:t>Click to add header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29FBF5-68EE-BF04-CC01-12884BB27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2964" y="1995948"/>
            <a:ext cx="9892274" cy="3628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9C9784-FDA4-6B80-3857-D306F9408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15335" y="6325745"/>
            <a:ext cx="2227262" cy="1825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100"/>
              </a:lnSpc>
              <a:defRPr sz="1200" b="0" i="0">
                <a:solidFill>
                  <a:schemeClr val="tx1"/>
                </a:solidFill>
                <a:latin typeface="Neulis Neue Light" pitchFamily="2" charset="77"/>
              </a:defRPr>
            </a:lvl1pPr>
          </a:lstStyle>
          <a:p>
            <a:pPr algn="r"/>
            <a:r>
              <a:rPr lang="en-US" noProof="0"/>
              <a:t>copyright © 2024  |  </a:t>
            </a:r>
            <a:r>
              <a:rPr lang="en-US" b="1" noProof="0">
                <a:latin typeface="Neulis Neue Semi Bold" pitchFamily="2" charset="77"/>
              </a:rPr>
              <a:t>anago.io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C06A55-23F5-D01C-09E8-E5C6DFA6E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050" y="6313026"/>
            <a:ext cx="314324" cy="1984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100"/>
              </a:lnSpc>
              <a:defRPr sz="1200" b="0" i="0">
                <a:solidFill>
                  <a:schemeClr val="tx1"/>
                </a:solidFill>
                <a:latin typeface="Neulis Neue Light" pitchFamily="2" charset="77"/>
              </a:defRPr>
            </a:lvl1pPr>
          </a:lstStyle>
          <a:p>
            <a:r>
              <a:rPr lang="nl-NL"/>
              <a:t>‹nr.›</a:t>
            </a:r>
          </a:p>
        </p:txBody>
      </p:sp>
      <p:pic>
        <p:nvPicPr>
          <p:cNvPr id="10" name="Afbeelding 9" descr="Afbeelding met Lettertype, Graphics, zwart, schermopname&#10;&#10;Automatisch gegenereerde beschrijving">
            <a:extLst>
              <a:ext uri="{FF2B5EF4-FFF2-40B4-BE49-F238E27FC236}">
                <a16:creationId xmlns:a16="http://schemas.microsoft.com/office/drawing/2014/main" id="{224CAD06-6F3B-856B-2448-227FBA4B24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791" y="374650"/>
            <a:ext cx="1109252" cy="3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4" r:id="rId2"/>
    <p:sldLayoutId id="2147483690" r:id="rId3"/>
    <p:sldLayoutId id="2147483725" r:id="rId4"/>
    <p:sldLayoutId id="2147483736" r:id="rId5"/>
    <p:sldLayoutId id="2147483731" r:id="rId6"/>
    <p:sldLayoutId id="2147483732" r:id="rId7"/>
  </p:sldLayoutIdLst>
  <p:transition>
    <p:fade/>
  </p:transition>
  <p:hf hdr="0" dt="0"/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3700" b="0" i="0" kern="1200">
          <a:solidFill>
            <a:schemeClr val="tx1"/>
          </a:solidFill>
          <a:latin typeface="Neulis Neue Light" pitchFamily="2" charset="77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ts val="3500"/>
        </a:lnSpc>
        <a:spcBef>
          <a:spcPts val="1000"/>
        </a:spcBef>
        <a:buSzPct val="110000"/>
        <a:buFont typeface="Arial" panose="020B0604020202020204" pitchFamily="34" charset="0"/>
        <a:buChar char="•"/>
        <a:tabLst/>
        <a:defRPr sz="27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1pPr>
      <a:lvl2pPr marL="542925" indent="-222250" algn="l" defTabSz="914400" rtl="0" eaLnBrk="1" latinLnBrk="0" hangingPunct="1">
        <a:lnSpc>
          <a:spcPts val="2800"/>
        </a:lnSpc>
        <a:spcBef>
          <a:spcPts val="500"/>
        </a:spcBef>
        <a:buSzPct val="110000"/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2pPr>
      <a:lvl3pPr marL="809625" indent="-247650" algn="l" defTabSz="914400" rtl="0" eaLnBrk="1" latinLnBrk="0" hangingPunct="1">
        <a:lnSpc>
          <a:spcPts val="2800"/>
        </a:lnSpc>
        <a:spcBef>
          <a:spcPts val="500"/>
        </a:spcBef>
        <a:buSzPct val="11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3pPr>
      <a:lvl4pPr marL="1076325" indent="-228600" algn="l" defTabSz="914400" rtl="0" eaLnBrk="1" latinLnBrk="0" hangingPunct="1">
        <a:lnSpc>
          <a:spcPts val="2100"/>
        </a:lnSpc>
        <a:spcBef>
          <a:spcPts val="500"/>
        </a:spcBef>
        <a:buSzPct val="110000"/>
        <a:buFont typeface="Arial" panose="020B0604020202020204" pitchFamily="34" charset="0"/>
        <a:buChar char="•"/>
        <a:tabLst>
          <a:tab pos="990600" algn="l"/>
        </a:tabLst>
        <a:defRPr sz="16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4pPr>
      <a:lvl5pPr marL="1343025" indent="-219075" algn="l" defTabSz="914400" rtl="0" eaLnBrk="1" latinLnBrk="0" hangingPunct="1">
        <a:lnSpc>
          <a:spcPts val="2100"/>
        </a:lnSpc>
        <a:spcBef>
          <a:spcPts val="500"/>
        </a:spcBef>
        <a:buSzPct val="11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Neulis Neue Light" pitchFamily="2" charset="77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483" userDrawn="1">
          <p15:clr>
            <a:srgbClr val="F26B43"/>
          </p15:clr>
        </p15:guide>
        <p15:guide id="11" pos="3364" userDrawn="1">
          <p15:clr>
            <a:srgbClr val="F26B43"/>
          </p15:clr>
        </p15:guide>
        <p15:guide id="12" pos="7197" userDrawn="1">
          <p15:clr>
            <a:srgbClr val="F26B43"/>
          </p15:clr>
        </p15:guide>
        <p15:guide id="13" pos="4316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32" userDrawn="1">
          <p15:clr>
            <a:srgbClr val="F26B43"/>
          </p15:clr>
        </p15:guide>
        <p15:guide id="16" orient="horz" pos="777" userDrawn="1">
          <p15:clr>
            <a:srgbClr val="F26B43"/>
          </p15:clr>
        </p15:guide>
        <p15:guide id="17" orient="horz" pos="4065" userDrawn="1">
          <p15:clr>
            <a:srgbClr val="F26B43"/>
          </p15:clr>
        </p15:guide>
        <p15:guide id="18" orient="horz" pos="35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dvdbeek@anago.i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anago.io/evaluatie-training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CC75B6C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5_8854227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F_28F455F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CDC3-D708-D335-16D0-22BC852E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Nieuw: Formatie mutaties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56E74-1E70-4FD7-9060-D436D0345A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>
                <a:latin typeface="Neulis Neue Semi Bold" pitchFamily="2" charset="77"/>
              </a:rPr>
              <a:t>anago.io/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8BA46-A16E-D415-EE2B-82860247B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/>
              <a:t>Snel en efficiënt invoeren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DCDCA-CA2B-DF75-F221-2187621BB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00D92-F843-E7F0-EFE8-F912F4AB01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8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2C257CF-459F-77F5-F49E-C470CDB4AA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 dirty="0"/>
              <a:t>copyright © 2024  |  </a:t>
            </a:r>
            <a:r>
              <a:rPr lang="en-US" b="1" dirty="0">
                <a:latin typeface="Neulis Neue Semi Bold" pitchFamily="2" charset="77"/>
              </a:rPr>
              <a:t>anago.io/</a:t>
            </a:r>
            <a:r>
              <a:rPr lang="en-US" b="1" dirty="0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EDCA1A8-4237-7A4E-34F8-898BFFD2DCF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10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5F5490C-F6AD-9DCE-683E-4FBCF7918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Nieuwe functionaliteiten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0367C8B-2551-DECB-23E1-BE6D666352C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532686" y="1995488"/>
            <a:ext cx="4704828" cy="1906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100" b="1" dirty="0"/>
              <a:t>Opgeleverde functionaliteiten:</a:t>
            </a:r>
          </a:p>
          <a:p>
            <a:r>
              <a:rPr lang="nl-NL" sz="2100" dirty="0"/>
              <a:t>Flexibele dashboards</a:t>
            </a:r>
          </a:p>
          <a:p>
            <a:r>
              <a:rPr lang="nl-NL" sz="2100" dirty="0"/>
              <a:t>API</a:t>
            </a:r>
          </a:p>
          <a:p>
            <a:r>
              <a:rPr lang="nl-NL" sz="2100" dirty="0"/>
              <a:t>Projectmodule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885265-AAA1-33C0-FF87-B4909406BE7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720409" y="1995489"/>
            <a:ext cx="4704828" cy="310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100" b="1" dirty="0"/>
              <a:t>Op de ontwikkelkalender:</a:t>
            </a:r>
          </a:p>
          <a:p>
            <a:r>
              <a:rPr lang="nl-NL" sz="2100" dirty="0"/>
              <a:t>Koppeling </a:t>
            </a:r>
            <a:r>
              <a:rPr lang="nl-NL" sz="2100" dirty="0" err="1"/>
              <a:t>ParnasSys</a:t>
            </a:r>
            <a:endParaRPr lang="nl-NL" sz="2100" dirty="0"/>
          </a:p>
          <a:p>
            <a:r>
              <a:rPr lang="nl-NL" sz="2100" dirty="0"/>
              <a:t>Jaarrekening in XBRL</a:t>
            </a:r>
          </a:p>
          <a:p>
            <a:r>
              <a:rPr lang="nl-NL" sz="2100" dirty="0"/>
              <a:t>Koppeling met verzuim</a:t>
            </a:r>
          </a:p>
          <a:p>
            <a:r>
              <a:rPr lang="nl-NL" sz="2100" dirty="0"/>
              <a:t>Performance</a:t>
            </a:r>
          </a:p>
        </p:txBody>
      </p:sp>
      <p:pic>
        <p:nvPicPr>
          <p:cNvPr id="8" name="Afbeelding 7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A731478B-9FDB-316D-3A7B-FEDC7BAE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286" y="3922698"/>
            <a:ext cx="2392122" cy="2392122"/>
          </a:xfrm>
          <a:prstGeom prst="rect">
            <a:avLst/>
          </a:prstGeom>
        </p:spPr>
      </p:pic>
      <p:sp>
        <p:nvSpPr>
          <p:cNvPr id="9" name="Tijdelijke aanduiding voor inhoud 4">
            <a:extLst>
              <a:ext uri="{FF2B5EF4-FFF2-40B4-BE49-F238E27FC236}">
                <a16:creationId xmlns:a16="http://schemas.microsoft.com/office/drawing/2014/main" id="{31C69EDF-ABED-67FE-2F08-7B00F5494928}"/>
              </a:ext>
            </a:extLst>
          </p:cNvPr>
          <p:cNvSpPr txBox="1">
            <a:spLocks/>
          </p:cNvSpPr>
          <p:nvPr/>
        </p:nvSpPr>
        <p:spPr>
          <a:xfrm>
            <a:off x="1532685" y="4272056"/>
            <a:ext cx="4704828" cy="2141991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Char char="•"/>
              <a:tabLst/>
              <a:defRPr sz="27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1pPr>
            <a:lvl2pPr marL="538163" indent="-2206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2pPr>
            <a:lvl3pPr marL="89535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3pPr>
            <a:lvl4pPr marL="1077913" indent="-222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4pPr>
            <a:lvl5pPr marL="134778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Interesse?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/>
              <a:t>Neem contact met ons op!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Daan van der Beek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/>
              <a:t>Sales- en Accountmanager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>
                <a:hlinkClick r:id="rId4"/>
              </a:rPr>
              <a:t>dvdbeek@anago.io</a:t>
            </a: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/>
              <a:t>06-14295297</a:t>
            </a: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426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DEA27-F504-11EE-A8C7-0F9326D6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Evaluatie training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53BCDCB-AF48-23B2-9E7B-56882B722F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11</a:t>
            </a:fld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74275B-CD55-A5C1-1519-2EB36D5323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98389" y="1922002"/>
            <a:ext cx="6116811" cy="3702512"/>
          </a:xfrm>
        </p:spPr>
        <p:txBody>
          <a:bodyPr/>
          <a:lstStyle/>
          <a:p>
            <a:r>
              <a:rPr lang="nl-NL">
                <a:hlinkClick r:id="rId3"/>
              </a:rPr>
              <a:t>https://www.education.anago.io/evaluatie-trainingen</a:t>
            </a:r>
            <a:r>
              <a:rPr lang="nl-NL"/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072646C-8BF3-D95E-A659-4B63301B9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389" y="3429000"/>
            <a:ext cx="2711420" cy="27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64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60C0E-13C8-E16E-9B22-68AE5990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0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32043-7D52-CD35-5637-F37A6B81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9B835-9C7D-92C9-AFD2-C2731C66FA3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8838-552B-8F5A-8AD6-5B7DAEDD10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Aanleiding</a:t>
            </a:r>
          </a:p>
          <a:p>
            <a:r>
              <a:rPr lang="nl-NL" dirty="0"/>
              <a:t>Nieuw invoerscherm: Formatie mutaties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Grootste voordelen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Flexibele instellingen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Demonstratie</a:t>
            </a:r>
          </a:p>
          <a:p>
            <a:r>
              <a:rPr lang="nl-NL" dirty="0"/>
              <a:t>Huidig scherm: Formatie overzicht</a:t>
            </a:r>
          </a:p>
          <a:p>
            <a:r>
              <a:rPr lang="nl-NL" dirty="0"/>
              <a:t>Samenvatting</a:t>
            </a:r>
          </a:p>
          <a:p>
            <a:r>
              <a:rPr lang="nl-NL" dirty="0"/>
              <a:t>Vragen?</a:t>
            </a:r>
          </a:p>
          <a:p>
            <a:r>
              <a:rPr lang="nl-NL" dirty="0"/>
              <a:t>Afsluiting</a:t>
            </a:r>
          </a:p>
        </p:txBody>
      </p:sp>
    </p:spTree>
    <p:extLst>
      <p:ext uri="{BB962C8B-B14F-4D97-AF65-F5344CB8AC3E}">
        <p14:creationId xmlns:p14="http://schemas.microsoft.com/office/powerpoint/2010/main" val="2983765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815730-FFC3-413F-79C8-051DD5F9C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>
                <a:latin typeface="Neulis Neue Semi Bold" pitchFamily="2" charset="77"/>
              </a:rPr>
              <a:t>anago.io/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8AFE2-8306-0787-2154-432890C27B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3A6878-1B1D-BE7B-6927-6BF198F9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Aanleiding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77B901F-2FE8-F543-725F-171FBAE22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Onderzoek: efficiënter begroten van formatie</a:t>
            </a:r>
          </a:p>
          <a:p>
            <a:pPr lvl="1"/>
            <a:r>
              <a:rPr lang="nl-NL" dirty="0"/>
              <a:t>Performanceverbeteringen​</a:t>
            </a:r>
          </a:p>
          <a:p>
            <a:pPr lvl="2"/>
            <a:r>
              <a:rPr lang="nl-NL" dirty="0"/>
              <a:t>Sneller laden van schermen​</a:t>
            </a:r>
          </a:p>
          <a:p>
            <a:pPr lvl="2"/>
            <a:r>
              <a:rPr lang="nl-NL" dirty="0"/>
              <a:t>Sneller doorrekenen​</a:t>
            </a:r>
          </a:p>
          <a:p>
            <a:pPr lvl="1"/>
            <a:r>
              <a:rPr lang="nl-NL" dirty="0"/>
              <a:t>Globale formatiebegroting (FTE x GPL)​</a:t>
            </a:r>
          </a:p>
          <a:p>
            <a:pPr lvl="1"/>
            <a:r>
              <a:rPr lang="nl-NL" dirty="0"/>
              <a:t>Eenvoudiger invoerscherm​</a:t>
            </a:r>
          </a:p>
          <a:p>
            <a:endParaRPr lang="nl-NL" dirty="0"/>
          </a:p>
          <a:p>
            <a:r>
              <a:rPr lang="nl-NL" dirty="0"/>
              <a:t>Enquête: 67% - Eenvoudig </a:t>
            </a:r>
            <a:r>
              <a:rPr lang="nl-NL" dirty="0" err="1"/>
              <a:t>FTE’s</a:t>
            </a:r>
            <a:r>
              <a:rPr lang="nl-NL" dirty="0"/>
              <a:t> van het zittende personeel kunnen aanpassen ​(zonder doorklikken naar dienstverbanden).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3443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02624FB-FECB-C55D-815F-0BBBF2AF1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>
                <a:latin typeface="Neulis Neue Semi Bold" pitchFamily="2" charset="77"/>
              </a:rPr>
              <a:t>anago.io/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9B1E2AF-1312-D3CB-D1E3-7590B32F373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4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6A1C195-B363-98B1-858A-59DC768C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Nieuw invoerscherm: Grootste voordelen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4CA6386-E5C9-A196-6300-D3D7265D40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4653626"/>
            <a:ext cx="2979482" cy="520399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Snel mutaties doorvoeren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F6178B7-C56B-68F0-DE96-8B6859FF49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66762" y="4668174"/>
            <a:ext cx="2979482" cy="520399"/>
          </a:xfrm>
        </p:spPr>
        <p:txBody>
          <a:bodyPr>
            <a:normAutofit fontScale="62500" lnSpcReduction="20000"/>
          </a:bodyPr>
          <a:lstStyle/>
          <a:p>
            <a:r>
              <a:rPr lang="nl-NL" dirty="0"/>
              <a:t>Inzicht in dienstverbanden van medewerkers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2FFB49F-3C78-B99F-191B-1A7E131DEF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44665" y="4630989"/>
            <a:ext cx="2979482" cy="520399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Tussentijds opslaan zonder lang wachten</a:t>
            </a:r>
          </a:p>
        </p:txBody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898C618B-B200-D4A4-D728-E041F37A1448}"/>
              </a:ext>
            </a:extLst>
          </p:cNvPr>
          <p:cNvSpPr txBox="1">
            <a:spLocks/>
          </p:cNvSpPr>
          <p:nvPr/>
        </p:nvSpPr>
        <p:spPr>
          <a:xfrm>
            <a:off x="9048473" y="4630988"/>
            <a:ext cx="2979482" cy="520399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10000"/>
              <a:buFont typeface="Arial" panose="020B0604020202020204" pitchFamily="34" charset="0"/>
              <a:buNone/>
              <a:tabLst/>
              <a:defRPr sz="27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1pPr>
            <a:lvl2pPr marL="538163" indent="-2206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2pPr>
            <a:lvl3pPr marL="8080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3pPr>
            <a:lvl4pPr marL="1077913" indent="-222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4pPr>
            <a:lvl5pPr marL="134778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1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eulis Neue Light" pitchFamily="2" charset="77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Aanpassen functie, schaal en/of periodiek</a:t>
            </a:r>
          </a:p>
        </p:txBody>
      </p:sp>
      <p:pic>
        <p:nvPicPr>
          <p:cNvPr id="2050" name="Picture 2" descr="persons Icon 3725428">
            <a:extLst>
              <a:ext uri="{FF2B5EF4-FFF2-40B4-BE49-F238E27FC236}">
                <a16:creationId xmlns:a16="http://schemas.microsoft.com/office/drawing/2014/main" id="{E92D3B81-6B30-AA02-C1F8-FCBBCA78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59" y="174502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aff Icon 2292693">
            <a:extLst>
              <a:ext uri="{FF2B5EF4-FFF2-40B4-BE49-F238E27FC236}">
                <a16:creationId xmlns:a16="http://schemas.microsoft.com/office/drawing/2014/main" id="{CEF27FCF-6A50-F8F9-83E6-F5B97219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821" y="1424318"/>
            <a:ext cx="4009364" cy="400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ve Icon 2433494">
            <a:extLst>
              <a:ext uri="{FF2B5EF4-FFF2-40B4-BE49-F238E27FC236}">
                <a16:creationId xmlns:a16="http://schemas.microsoft.com/office/drawing/2014/main" id="{7CBAC0FF-5A14-4F82-B59C-3359391F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09" y="1966268"/>
            <a:ext cx="2925464" cy="29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tairs Icon 6910674">
            <a:extLst>
              <a:ext uri="{FF2B5EF4-FFF2-40B4-BE49-F238E27FC236}">
                <a16:creationId xmlns:a16="http://schemas.microsoft.com/office/drawing/2014/main" id="{0949284F-AB72-987D-7C8E-1607DB72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73" y="1966268"/>
            <a:ext cx="3361833" cy="33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4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91CE901-CD6F-4D36-75C2-F0F0CEDB5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>
                <a:latin typeface="Neulis Neue Semi Bold" pitchFamily="2" charset="77"/>
              </a:rPr>
              <a:t>anago.io/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19FC74B-A548-9C14-EFBA-C267893B6D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5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AC0E08-B4D8-EDEA-D926-CB784325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Nieuw invoerscherm: Flexibele instellingen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A924FB5-334E-94FC-085D-E7724471A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Instellingen:</a:t>
            </a:r>
          </a:p>
          <a:p>
            <a:pPr lvl="1"/>
            <a:r>
              <a:rPr lang="nl-NL"/>
              <a:t>Tonen voorgaande maanden</a:t>
            </a:r>
          </a:p>
          <a:p>
            <a:pPr lvl="1"/>
            <a:r>
              <a:rPr lang="nl-NL"/>
              <a:t>Tonen dienstverbanden andere kostenplaatsen</a:t>
            </a:r>
          </a:p>
          <a:p>
            <a:pPr lvl="1"/>
            <a:r>
              <a:rPr lang="nl-NL"/>
              <a:t>Tonen informatiemeldingen</a:t>
            </a:r>
          </a:p>
          <a:p>
            <a:r>
              <a:rPr lang="nl-NL"/>
              <a:t>Sortering op basis van:</a:t>
            </a:r>
          </a:p>
          <a:p>
            <a:pPr lvl="1"/>
            <a:r>
              <a:rPr lang="nl-NL"/>
              <a:t>Medewerker</a:t>
            </a:r>
          </a:p>
          <a:p>
            <a:pPr lvl="1"/>
            <a:r>
              <a:rPr lang="nl-NL"/>
              <a:t>Kostenplaats</a:t>
            </a:r>
          </a:p>
          <a:p>
            <a:pPr lvl="1"/>
            <a:r>
              <a:rPr lang="nl-NL"/>
              <a:t>Kostendrager</a:t>
            </a:r>
          </a:p>
          <a:p>
            <a:pPr lvl="1"/>
            <a:r>
              <a:rPr lang="nl-NL"/>
              <a:t>Startdatum</a:t>
            </a:r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329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91CE901-CD6F-4D36-75C2-F0F0CEDB55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>
                <a:latin typeface="Neulis Neue Semi Bold" pitchFamily="2" charset="77"/>
              </a:rPr>
              <a:t>anago.io/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19FC74B-A548-9C14-EFBA-C267893B6D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6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AAC0E08-B4D8-EDEA-D926-CB7843258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Nieuw invoerscherm: Demonstratie</a:t>
            </a:r>
          </a:p>
        </p:txBody>
      </p:sp>
      <p:pic>
        <p:nvPicPr>
          <p:cNvPr id="1028" name="Picture 4" descr="presentation Icon 7028918">
            <a:extLst>
              <a:ext uri="{FF2B5EF4-FFF2-40B4-BE49-F238E27FC236}">
                <a16:creationId xmlns:a16="http://schemas.microsoft.com/office/drawing/2014/main" id="{8CA5172E-F971-0136-833F-8A00FB98E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8639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561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084FEA5B-CEAD-A8CD-A6A1-7E24AAAEF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>
                <a:latin typeface="Neulis Neue Semi Bold" pitchFamily="2" charset="77"/>
              </a:rPr>
              <a:t>anago.io/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4CA6124-50E1-164E-BFCA-9021C6E618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7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FDB57F5-0116-1780-9E01-2BA419CF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Huidig scherm: Formatie overzicht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819CD9B-3E27-AFB2-ADA5-F6606832EEA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532685" y="2325789"/>
            <a:ext cx="4704828" cy="366835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Inzicht in: </a:t>
            </a:r>
          </a:p>
          <a:p>
            <a:pPr lvl="2"/>
            <a:r>
              <a:rPr lang="nl-NL" dirty="0"/>
              <a:t>Salariskosten per medewerker</a:t>
            </a:r>
          </a:p>
          <a:p>
            <a:pPr lvl="2"/>
            <a:r>
              <a:rPr lang="nl-NL" dirty="0"/>
              <a:t>Uitsplitsing naar functiecategorie</a:t>
            </a:r>
          </a:p>
          <a:p>
            <a:pPr lvl="2"/>
            <a:r>
              <a:rPr lang="nl-NL" dirty="0"/>
              <a:t>Effect op meerjarenbegroting</a:t>
            </a:r>
          </a:p>
          <a:p>
            <a:pPr lvl="2"/>
            <a:r>
              <a:rPr lang="nl-NL" dirty="0"/>
              <a:t>Bruto-netto fte</a:t>
            </a:r>
          </a:p>
          <a:p>
            <a:pPr lvl="2"/>
            <a:r>
              <a:rPr lang="nl-NL" dirty="0"/>
              <a:t>Aangemaakte dienstverbanden</a:t>
            </a:r>
          </a:p>
          <a:p>
            <a:pPr lvl="2"/>
            <a:r>
              <a:rPr lang="nl-NL" dirty="0"/>
              <a:t>Pensioengerechtigde komende 5 jaar</a:t>
            </a:r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09FE3CB-578E-73A7-AB1E-B167F125FE2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720410" y="2325430"/>
            <a:ext cx="4704828" cy="36687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Doorvoeren van gedetailleerde mutaties:</a:t>
            </a:r>
          </a:p>
          <a:p>
            <a:pPr lvl="2"/>
            <a:r>
              <a:rPr lang="nl-NL" dirty="0"/>
              <a:t>Gebroken maand mutaties doorvoeren (start of eind van dienstverband niet op 1e of laatste dag van de maand)</a:t>
            </a:r>
          </a:p>
          <a:p>
            <a:pPr lvl="2"/>
            <a:r>
              <a:rPr lang="nl-NL" dirty="0"/>
              <a:t>Inzicht in Aanpassen FTE DI of ODV</a:t>
            </a:r>
          </a:p>
          <a:p>
            <a:pPr lvl="2"/>
            <a:r>
              <a:rPr lang="nl-NL" dirty="0"/>
              <a:t>Aanpassen kortingsbedrag</a:t>
            </a:r>
          </a:p>
          <a:p>
            <a:pPr lvl="2"/>
            <a:r>
              <a:rPr lang="nl-NL" dirty="0"/>
              <a:t>Aanpassen bruto/netto toelage</a:t>
            </a:r>
          </a:p>
          <a:p>
            <a:pPr lvl="2"/>
            <a:r>
              <a:rPr lang="nl-NL" dirty="0"/>
              <a:t>Aanpassen overige medewerker gegevens</a:t>
            </a:r>
          </a:p>
          <a:p>
            <a:pPr lvl="2"/>
            <a:r>
              <a:rPr lang="nl-NL" dirty="0"/>
              <a:t>Aanpassen van functie/schaal/periodiek per een specifieke maand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5653B67-3075-7BE1-6F6B-52F0BA845216}"/>
              </a:ext>
            </a:extLst>
          </p:cNvPr>
          <p:cNvSpPr txBox="1"/>
          <p:nvPr/>
        </p:nvSpPr>
        <p:spPr>
          <a:xfrm>
            <a:off x="1420837" y="1826014"/>
            <a:ext cx="626407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>
                <a:latin typeface="Neulis Neue Light" pitchFamily="50" charset="0"/>
              </a:rPr>
              <a:t>Blijft behouden voor: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3916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4222D77-EF42-DD53-E888-003B8F6C84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copyright © 2024  |  </a:t>
            </a:r>
            <a:r>
              <a:rPr lang="en-US" b="1">
                <a:latin typeface="Neulis Neue Semi Bold" pitchFamily="2" charset="77"/>
              </a:rPr>
              <a:t>anago.io/</a:t>
            </a:r>
            <a:r>
              <a:rPr lang="en-US" b="1">
                <a:solidFill>
                  <a:schemeClr val="accent5"/>
                </a:solidFill>
                <a:latin typeface="Neulis Neue Semi Bold" pitchFamily="2" charset="77"/>
              </a:rPr>
              <a:t>education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8D88375-45D5-632A-762E-888EB62E75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8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2E03B3-04F2-6214-BA2F-D963EB2F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Samenvatting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87D9E57-32B7-986E-8E24-2BD6B8BE3732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b="1" u="sng" dirty="0"/>
              <a:t>Formatie mutaties</a:t>
            </a:r>
          </a:p>
          <a:p>
            <a:r>
              <a:rPr lang="nl-NL" dirty="0"/>
              <a:t>Veel mutaties doorvoeren</a:t>
            </a:r>
          </a:p>
          <a:p>
            <a:pPr lvl="1"/>
            <a:r>
              <a:rPr lang="nl-NL" dirty="0" err="1"/>
              <a:t>FTE’s</a:t>
            </a:r>
            <a:r>
              <a:rPr lang="nl-NL" dirty="0"/>
              <a:t> aanpassen/ stopzetten/doortrekken</a:t>
            </a:r>
          </a:p>
          <a:p>
            <a:pPr lvl="1"/>
            <a:r>
              <a:rPr lang="nl-NL" dirty="0"/>
              <a:t>Dienstverbanden toevoegen</a:t>
            </a:r>
          </a:p>
          <a:p>
            <a:pPr lvl="1"/>
            <a:r>
              <a:rPr lang="nl-NL" dirty="0"/>
              <a:t>Vacatures toevoegen</a:t>
            </a:r>
          </a:p>
          <a:p>
            <a:r>
              <a:rPr lang="nl-NL" dirty="0"/>
              <a:t>Dienstverbanden uitgesplitst per kostenplaats en kostendrager</a:t>
            </a:r>
          </a:p>
          <a:p>
            <a:r>
              <a:rPr lang="nl-NL" dirty="0"/>
              <a:t>Tussentijds opslaan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3896D6-1268-528F-6164-5EDD0858BCD0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b="1" u="sng" dirty="0"/>
              <a:t>Formatie overzicht</a:t>
            </a:r>
          </a:p>
          <a:p>
            <a:r>
              <a:rPr lang="nl-NL" dirty="0"/>
              <a:t>Gedetailleerde mutaties doorvoeren</a:t>
            </a:r>
          </a:p>
          <a:p>
            <a:r>
              <a:rPr lang="nl-NL" dirty="0"/>
              <a:t>Aanpassen medewerker gegevens</a:t>
            </a:r>
          </a:p>
          <a:p>
            <a:r>
              <a:rPr lang="nl-NL" dirty="0"/>
              <a:t>Inzicht in salariskosten</a:t>
            </a:r>
          </a:p>
          <a:p>
            <a:r>
              <a:rPr lang="nl-NL" dirty="0"/>
              <a:t>Inzicht in meerjarenbegroting</a:t>
            </a:r>
          </a:p>
          <a:p>
            <a:r>
              <a:rPr lang="nl-NL" dirty="0"/>
              <a:t>Indienen van formatiebegroting</a:t>
            </a:r>
          </a:p>
        </p:txBody>
      </p:sp>
      <p:pic>
        <p:nvPicPr>
          <p:cNvPr id="3074" name="Picture 2" descr="directions Icon 7104832">
            <a:extLst>
              <a:ext uri="{FF2B5EF4-FFF2-40B4-BE49-F238E27FC236}">
                <a16:creationId xmlns:a16="http://schemas.microsoft.com/office/drawing/2014/main" id="{FFCBDE77-97B5-438D-6A89-679A71F7A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05" y="3360509"/>
            <a:ext cx="1341953" cy="1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152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DEA27-F504-11EE-A8C7-0F9326D6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Vragen?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53BCDCB-AF48-23B2-9E7B-56882B722FB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ED3B67B-ADE2-164F-A4E2-2AB86D812DC4}" type="slidenum">
              <a:rPr lang="en-US" smtClean="0"/>
              <a:t>9</a:t>
            </a:fld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74275B-CD55-A5C1-1519-2EB36D5323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71014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Anago education">
  <a:themeElements>
    <a:clrScheme name="ANAGO_EDUCATI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8E6B1"/>
      </a:accent1>
      <a:accent2>
        <a:srgbClr val="98C020"/>
      </a:accent2>
      <a:accent3>
        <a:srgbClr val="488230"/>
      </a:accent3>
      <a:accent4>
        <a:srgbClr val="FACDA0"/>
      </a:accent4>
      <a:accent5>
        <a:srgbClr val="ED6600"/>
      </a:accent5>
      <a:accent6>
        <a:srgbClr val="A5560D"/>
      </a:accent6>
      <a:hlink>
        <a:srgbClr val="ED6600"/>
      </a:hlink>
      <a:folHlink>
        <a:srgbClr val="000000"/>
      </a:folHlink>
    </a:clrScheme>
    <a:fontScheme name="Anago">
      <a:majorFont>
        <a:latin typeface="Neulis Neue"/>
        <a:ea typeface=""/>
        <a:cs typeface=""/>
      </a:majorFont>
      <a:minorFont>
        <a:latin typeface="Neulis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ago education" id="{1D4272CD-4EBA-4CA5-83B6-DDB4931F4106}" vid="{3BC18B54-8B43-4D67-85C8-3F21DA221994}"/>
    </a:ext>
  </a:extLst>
</a:theme>
</file>

<file path=ppt/theme/theme2.xml><?xml version="1.0" encoding="utf-8"?>
<a:theme xmlns:a="http://schemas.openxmlformats.org/drawingml/2006/main" name="Anago corporate">
  <a:themeElements>
    <a:clrScheme name="ANAGO_CORPORATE">
      <a:dk1>
        <a:srgbClr val="000000"/>
      </a:dk1>
      <a:lt1>
        <a:srgbClr val="FFFFFF"/>
      </a:lt1>
      <a:dk2>
        <a:srgbClr val="EAB93F"/>
      </a:dk2>
      <a:lt2>
        <a:srgbClr val="F8E3B9"/>
      </a:lt2>
      <a:accent1>
        <a:srgbClr val="B3BADF"/>
      </a:accent1>
      <a:accent2>
        <a:srgbClr val="3360AA"/>
      </a:accent2>
      <a:accent3>
        <a:srgbClr val="242C5D"/>
      </a:accent3>
      <a:accent4>
        <a:srgbClr val="F3BAC0"/>
      </a:accent4>
      <a:accent5>
        <a:srgbClr val="E13464"/>
      </a:accent5>
      <a:accent6>
        <a:srgbClr val="A31B18"/>
      </a:accent6>
      <a:hlink>
        <a:srgbClr val="34715F"/>
      </a:hlink>
      <a:folHlink>
        <a:srgbClr val="AEBEB6"/>
      </a:folHlink>
    </a:clrScheme>
    <a:fontScheme name="Anago">
      <a:majorFont>
        <a:latin typeface="Neulis Neue"/>
        <a:ea typeface=""/>
        <a:cs typeface=""/>
      </a:majorFont>
      <a:minorFont>
        <a:latin typeface="Neulis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ago education" id="{1D4272CD-4EBA-4CA5-83B6-DDB4931F4106}" vid="{382EFE0B-A305-4595-AEBB-D6B7962061AC}"/>
    </a:ext>
  </a:extLst>
</a:theme>
</file>

<file path=ppt/theme/theme3.xml><?xml version="1.0" encoding="utf-8"?>
<a:theme xmlns:a="http://schemas.openxmlformats.org/drawingml/2006/main" name="Anago corporate standard slides">
  <a:themeElements>
    <a:clrScheme name="ANAGO_CORPORATE">
      <a:dk1>
        <a:srgbClr val="000000"/>
      </a:dk1>
      <a:lt1>
        <a:srgbClr val="FFFFFF"/>
      </a:lt1>
      <a:dk2>
        <a:srgbClr val="EAB93F"/>
      </a:dk2>
      <a:lt2>
        <a:srgbClr val="F8E3B9"/>
      </a:lt2>
      <a:accent1>
        <a:srgbClr val="B3BADF"/>
      </a:accent1>
      <a:accent2>
        <a:srgbClr val="3360AA"/>
      </a:accent2>
      <a:accent3>
        <a:srgbClr val="242C5D"/>
      </a:accent3>
      <a:accent4>
        <a:srgbClr val="F3BAC0"/>
      </a:accent4>
      <a:accent5>
        <a:srgbClr val="E13464"/>
      </a:accent5>
      <a:accent6>
        <a:srgbClr val="A31B18"/>
      </a:accent6>
      <a:hlink>
        <a:srgbClr val="34715F"/>
      </a:hlink>
      <a:folHlink>
        <a:srgbClr val="AEBEB6"/>
      </a:folHlink>
    </a:clrScheme>
    <a:fontScheme name="Anago">
      <a:majorFont>
        <a:latin typeface="Neulis Neue"/>
        <a:ea typeface=""/>
        <a:cs typeface=""/>
      </a:majorFont>
      <a:minorFont>
        <a:latin typeface="Neulis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ago education" id="{1D4272CD-4EBA-4CA5-83B6-DDB4931F4106}" vid="{7BE35096-9265-47CB-BBCA-E5076A03CAC6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3ffd3b-7e29-43ec-ac2d-489cd46f1952" xsi:nil="true"/>
    <lcf76f155ced4ddcb4097134ff3c332f xmlns="6e84c9ca-2a8a-4417-9c50-8281884c513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1EF4496FBD4AA3D8C23680EA7F25" ma:contentTypeVersion="18" ma:contentTypeDescription="Een nieuw document maken." ma:contentTypeScope="" ma:versionID="6e10e6564c7e75cebc1a96adb8f361b0">
  <xsd:schema xmlns:xsd="http://www.w3.org/2001/XMLSchema" xmlns:xs="http://www.w3.org/2001/XMLSchema" xmlns:p="http://schemas.microsoft.com/office/2006/metadata/properties" xmlns:ns2="6e84c9ca-2a8a-4417-9c50-8281884c5132" xmlns:ns3="e23ffd3b-7e29-43ec-ac2d-489cd46f1952" targetNamespace="http://schemas.microsoft.com/office/2006/metadata/properties" ma:root="true" ma:fieldsID="df623b55dadc05f3c3cf27995236669c" ns2:_="" ns3:_="">
    <xsd:import namespace="6e84c9ca-2a8a-4417-9c50-8281884c5132"/>
    <xsd:import namespace="e23ffd3b-7e29-43ec-ac2d-489cd46f19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4c9ca-2a8a-4417-9c50-8281884c51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f8c5dcb-b634-421e-8a9c-f162b2b6c6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ffd3b-7e29-43ec-ac2d-489cd46f195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ddf66af-9a6b-4a3d-bef7-d7ff4cdfa21f}" ma:internalName="TaxCatchAll" ma:showField="CatchAllData" ma:web="e23ffd3b-7e29-43ec-ac2d-489cd46f19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9197C5-7705-4F10-B1F9-5C416BA00CA8}">
  <ds:schemaRefs>
    <ds:schemaRef ds:uri="6e84c9ca-2a8a-4417-9c50-8281884c5132"/>
    <ds:schemaRef ds:uri="http://purl.org/dc/dcmitype/"/>
    <ds:schemaRef ds:uri="e23ffd3b-7e29-43ec-ac2d-489cd46f1952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97A4F3-8807-4D90-A4FD-D7BBAC5266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A5E1E6-FBB5-4AE8-B4B8-266DA11262AE}">
  <ds:schemaRefs>
    <ds:schemaRef ds:uri="6e84c9ca-2a8a-4417-9c50-8281884c5132"/>
    <ds:schemaRef ds:uri="e23ffd3b-7e29-43ec-ac2d-489cd46f19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Anago education</Template>
  <TotalTime>0</TotalTime>
  <Words>411</Words>
  <Application>Microsoft Office PowerPoint</Application>
  <PresentationFormat>Breedbeeld</PresentationFormat>
  <Paragraphs>122</Paragraphs>
  <Slides>12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12</vt:i4>
      </vt:variant>
    </vt:vector>
  </HeadingPairs>
  <TitlesOfParts>
    <vt:vector size="21" baseType="lpstr">
      <vt:lpstr>Aptos</vt:lpstr>
      <vt:lpstr>Arial</vt:lpstr>
      <vt:lpstr>Courier New</vt:lpstr>
      <vt:lpstr>Neulis Neue</vt:lpstr>
      <vt:lpstr>Neulis Neue Light</vt:lpstr>
      <vt:lpstr>Neulis Neue Semi Bold</vt:lpstr>
      <vt:lpstr>Anago education</vt:lpstr>
      <vt:lpstr>Anago corporate</vt:lpstr>
      <vt:lpstr>Anago corporate standard slides</vt:lpstr>
      <vt:lpstr>Nieuw: Formatie mutaties</vt:lpstr>
      <vt:lpstr>Agenda</vt:lpstr>
      <vt:lpstr>Aanleiding</vt:lpstr>
      <vt:lpstr>Nieuw invoerscherm: Grootste voordelen</vt:lpstr>
      <vt:lpstr>Nieuw invoerscherm: Flexibele instellingen</vt:lpstr>
      <vt:lpstr>Nieuw invoerscherm: Demonstratie</vt:lpstr>
      <vt:lpstr>Huidig scherm: Formatie overzicht</vt:lpstr>
      <vt:lpstr>Samenvatting</vt:lpstr>
      <vt:lpstr>Vragen?</vt:lpstr>
      <vt:lpstr>Nieuwe functionaliteiten</vt:lpstr>
      <vt:lpstr>Evaluatie training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Nieuw: Formatie mutaties</dc:title>
  <dc:creator>Karin van der Heijden | Anago</dc:creator>
  <cp:lastModifiedBy>Karin van der Heijden | Anago</cp:lastModifiedBy>
  <cp:revision>13</cp:revision>
  <cp:lastPrinted>2024-08-21T15:08:06Z</cp:lastPrinted>
  <dcterms:created xsi:type="dcterms:W3CDTF">2024-08-05T13:06:20Z</dcterms:created>
  <dcterms:modified xsi:type="dcterms:W3CDTF">2024-08-30T12:48:15Z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0x0101000A691EF4496FBD4AA3D8C23680EA7F25</vt:lpwstr>
  </property>
</Properties>
</file>